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4"/>
  </p:notesMasterIdLst>
  <p:sldIdLst>
    <p:sldId id="258" r:id="rId2"/>
    <p:sldId id="266" r:id="rId3"/>
    <p:sldId id="259" r:id="rId4"/>
    <p:sldId id="260" r:id="rId5"/>
    <p:sldId id="262" r:id="rId6"/>
    <p:sldId id="263" r:id="rId7"/>
    <p:sldId id="264" r:id="rId8"/>
    <p:sldId id="269" r:id="rId9"/>
    <p:sldId id="257" r:id="rId10"/>
    <p:sldId id="261" r:id="rId11"/>
    <p:sldId id="265" r:id="rId12"/>
    <p:sldId id="267" r:id="rId13"/>
    <p:sldId id="271" r:id="rId14"/>
    <p:sldId id="274" r:id="rId15"/>
    <p:sldId id="275" r:id="rId16"/>
    <p:sldId id="272" r:id="rId17"/>
    <p:sldId id="276" r:id="rId18"/>
    <p:sldId id="277" r:id="rId19"/>
    <p:sldId id="273" r:id="rId20"/>
    <p:sldId id="280" r:id="rId21"/>
    <p:sldId id="281" r:id="rId22"/>
    <p:sldId id="268" r:id="rId23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80" autoAdjust="0"/>
  </p:normalViewPr>
  <p:slideViewPr>
    <p:cSldViewPr snapToGrid="0">
      <p:cViewPr>
        <p:scale>
          <a:sx n="47" d="100"/>
          <a:sy n="47" d="100"/>
        </p:scale>
        <p:origin x="126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139B7-1BB0-470C-8B63-1313BA96BC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100E58A-48C2-4538-AF47-F3A9630A3E64}">
      <dgm:prSet phldrT="[Text]"/>
      <dgm:spPr/>
      <dgm:t>
        <a:bodyPr/>
        <a:lstStyle/>
        <a:p>
          <a:r>
            <a:rPr lang="en-US" dirty="0" err="1"/>
            <a:t>Clustal</a:t>
          </a:r>
          <a:r>
            <a:rPr lang="en-US" dirty="0"/>
            <a:t> Omega</a:t>
          </a:r>
        </a:p>
      </dgm:t>
    </dgm:pt>
    <dgm:pt modelId="{DF96145E-D200-4821-A73F-60996229D43C}" type="parTrans" cxnId="{496F6726-C571-4EB2-97CD-CF731F67D259}">
      <dgm:prSet/>
      <dgm:spPr/>
      <dgm:t>
        <a:bodyPr/>
        <a:lstStyle/>
        <a:p>
          <a:endParaRPr lang="en-US"/>
        </a:p>
      </dgm:t>
    </dgm:pt>
    <dgm:pt modelId="{31A4B52B-7255-411F-96FC-69AA64DB1FCF}" type="sibTrans" cxnId="{496F6726-C571-4EB2-97CD-CF731F67D259}">
      <dgm:prSet/>
      <dgm:spPr/>
      <dgm:t>
        <a:bodyPr/>
        <a:lstStyle/>
        <a:p>
          <a:endParaRPr lang="en-US"/>
        </a:p>
      </dgm:t>
    </dgm:pt>
    <dgm:pt modelId="{3E305E86-5AF6-4C1F-AD9E-20D4F8EDBD1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Screening</a:t>
          </a:r>
        </a:p>
      </dgm:t>
    </dgm:pt>
    <dgm:pt modelId="{FC5CF5FE-AC54-4E57-BCFE-551E4E8E544E}" type="parTrans" cxnId="{DCF86776-D191-45F9-8EE3-CEA4D4B35250}">
      <dgm:prSet/>
      <dgm:spPr/>
      <dgm:t>
        <a:bodyPr/>
        <a:lstStyle/>
        <a:p>
          <a:endParaRPr lang="en-US"/>
        </a:p>
      </dgm:t>
    </dgm:pt>
    <dgm:pt modelId="{1119A7BB-BFCA-4DB7-88EA-A20D13ACBBA4}" type="sibTrans" cxnId="{DCF86776-D191-45F9-8EE3-CEA4D4B35250}">
      <dgm:prSet/>
      <dgm:spPr/>
      <dgm:t>
        <a:bodyPr/>
        <a:lstStyle/>
        <a:p>
          <a:endParaRPr lang="en-US"/>
        </a:p>
      </dgm:t>
    </dgm:pt>
    <dgm:pt modelId="{DA531C05-7572-4A55-A0BC-F92F3C972B1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CRISPR/ Cas 9</a:t>
          </a:r>
        </a:p>
      </dgm:t>
    </dgm:pt>
    <dgm:pt modelId="{898DBC78-B9C5-49AE-B376-EFF65A0BA0F6}" type="parTrans" cxnId="{73F511A2-03F8-47A1-989A-5CAD8CF3C36E}">
      <dgm:prSet/>
      <dgm:spPr/>
      <dgm:t>
        <a:bodyPr/>
        <a:lstStyle/>
        <a:p>
          <a:endParaRPr lang="en-US"/>
        </a:p>
      </dgm:t>
    </dgm:pt>
    <dgm:pt modelId="{8A3F0028-ED1C-47CD-9D41-994FF3D84B94}" type="sibTrans" cxnId="{73F511A2-03F8-47A1-989A-5CAD8CF3C36E}">
      <dgm:prSet/>
      <dgm:spPr/>
      <dgm:t>
        <a:bodyPr/>
        <a:lstStyle/>
        <a:p>
          <a:endParaRPr lang="en-US"/>
        </a:p>
      </dgm:t>
    </dgm:pt>
    <dgm:pt modelId="{1F31B48B-8BCC-4B77-81AE-7040DC1D5BF4}" type="pres">
      <dgm:prSet presAssocID="{9DF139B7-1BB0-470C-8B63-1313BA96BC62}" presName="Name0" presStyleCnt="0">
        <dgm:presLayoutVars>
          <dgm:dir/>
          <dgm:animLvl val="lvl"/>
          <dgm:resizeHandles val="exact"/>
        </dgm:presLayoutVars>
      </dgm:prSet>
      <dgm:spPr/>
    </dgm:pt>
    <dgm:pt modelId="{9F91E738-6120-4B27-9614-6CD6E2E742EC}" type="pres">
      <dgm:prSet presAssocID="{6100E58A-48C2-4538-AF47-F3A9630A3E6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C95B24-E07C-4DB0-BC0A-97BE7BCD7F01}" type="pres">
      <dgm:prSet presAssocID="{31A4B52B-7255-411F-96FC-69AA64DB1FCF}" presName="parTxOnlySpace" presStyleCnt="0"/>
      <dgm:spPr/>
    </dgm:pt>
    <dgm:pt modelId="{AB1D179E-DEDD-403E-9854-4EE01430F501}" type="pres">
      <dgm:prSet presAssocID="{DA531C05-7572-4A55-A0BC-F92F3C972B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C2123EF-6AC0-4BDE-A926-13C88C249B41}" type="pres">
      <dgm:prSet presAssocID="{8A3F0028-ED1C-47CD-9D41-994FF3D84B94}" presName="parTxOnlySpace" presStyleCnt="0"/>
      <dgm:spPr/>
    </dgm:pt>
    <dgm:pt modelId="{22B6DC67-69B1-484D-8F7D-86E48FB2481B}" type="pres">
      <dgm:prSet presAssocID="{3E305E86-5AF6-4C1F-AD9E-20D4F8EDBD1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6F6726-C571-4EB2-97CD-CF731F67D259}" srcId="{9DF139B7-1BB0-470C-8B63-1313BA96BC62}" destId="{6100E58A-48C2-4538-AF47-F3A9630A3E64}" srcOrd="0" destOrd="0" parTransId="{DF96145E-D200-4821-A73F-60996229D43C}" sibTransId="{31A4B52B-7255-411F-96FC-69AA64DB1FCF}"/>
    <dgm:cxn modelId="{E9A91F71-EE50-4F58-8C30-FB3AA72EDF07}" type="presOf" srcId="{6100E58A-48C2-4538-AF47-F3A9630A3E64}" destId="{9F91E738-6120-4B27-9614-6CD6E2E742EC}" srcOrd="0" destOrd="0" presId="urn:microsoft.com/office/officeart/2005/8/layout/chevron1"/>
    <dgm:cxn modelId="{DCF86776-D191-45F9-8EE3-CEA4D4B35250}" srcId="{9DF139B7-1BB0-470C-8B63-1313BA96BC62}" destId="{3E305E86-5AF6-4C1F-AD9E-20D4F8EDBD14}" srcOrd="2" destOrd="0" parTransId="{FC5CF5FE-AC54-4E57-BCFE-551E4E8E544E}" sibTransId="{1119A7BB-BFCA-4DB7-88EA-A20D13ACBBA4}"/>
    <dgm:cxn modelId="{0E28A877-F0AF-48FC-8E19-13935D28130D}" type="presOf" srcId="{DA531C05-7572-4A55-A0BC-F92F3C972B16}" destId="{AB1D179E-DEDD-403E-9854-4EE01430F501}" srcOrd="0" destOrd="0" presId="urn:microsoft.com/office/officeart/2005/8/layout/chevron1"/>
    <dgm:cxn modelId="{73F511A2-03F8-47A1-989A-5CAD8CF3C36E}" srcId="{9DF139B7-1BB0-470C-8B63-1313BA96BC62}" destId="{DA531C05-7572-4A55-A0BC-F92F3C972B16}" srcOrd="1" destOrd="0" parTransId="{898DBC78-B9C5-49AE-B376-EFF65A0BA0F6}" sibTransId="{8A3F0028-ED1C-47CD-9D41-994FF3D84B94}"/>
    <dgm:cxn modelId="{CA9497D2-CD32-4569-8659-38DC00E639C8}" type="presOf" srcId="{9DF139B7-1BB0-470C-8B63-1313BA96BC62}" destId="{1F31B48B-8BCC-4B77-81AE-7040DC1D5BF4}" srcOrd="0" destOrd="0" presId="urn:microsoft.com/office/officeart/2005/8/layout/chevron1"/>
    <dgm:cxn modelId="{260F32DF-F76B-4EE9-B6A3-B59853C7065D}" type="presOf" srcId="{3E305E86-5AF6-4C1F-AD9E-20D4F8EDBD14}" destId="{22B6DC67-69B1-484D-8F7D-86E48FB2481B}" srcOrd="0" destOrd="0" presId="urn:microsoft.com/office/officeart/2005/8/layout/chevron1"/>
    <dgm:cxn modelId="{25D5318F-3222-46CE-9A61-BA277CB9559D}" type="presParOf" srcId="{1F31B48B-8BCC-4B77-81AE-7040DC1D5BF4}" destId="{9F91E738-6120-4B27-9614-6CD6E2E742EC}" srcOrd="0" destOrd="0" presId="urn:microsoft.com/office/officeart/2005/8/layout/chevron1"/>
    <dgm:cxn modelId="{C22F5291-80EF-4BD0-BE92-666FB2773B9D}" type="presParOf" srcId="{1F31B48B-8BCC-4B77-81AE-7040DC1D5BF4}" destId="{1AC95B24-E07C-4DB0-BC0A-97BE7BCD7F01}" srcOrd="1" destOrd="0" presId="urn:microsoft.com/office/officeart/2005/8/layout/chevron1"/>
    <dgm:cxn modelId="{1549B5C6-0879-4EA7-A796-9C99B5E795E4}" type="presParOf" srcId="{1F31B48B-8BCC-4B77-81AE-7040DC1D5BF4}" destId="{AB1D179E-DEDD-403E-9854-4EE01430F501}" srcOrd="2" destOrd="0" presId="urn:microsoft.com/office/officeart/2005/8/layout/chevron1"/>
    <dgm:cxn modelId="{16F2E288-31B0-4D21-9764-A0DEA5C38172}" type="presParOf" srcId="{1F31B48B-8BCC-4B77-81AE-7040DC1D5BF4}" destId="{FC2123EF-6AC0-4BDE-A926-13C88C249B41}" srcOrd="3" destOrd="0" presId="urn:microsoft.com/office/officeart/2005/8/layout/chevron1"/>
    <dgm:cxn modelId="{723C13CB-0A19-47A8-BB48-199E4F3A2B0E}" type="presParOf" srcId="{1F31B48B-8BCC-4B77-81AE-7040DC1D5BF4}" destId="{22B6DC67-69B1-484D-8F7D-86E48FB248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139B7-1BB0-470C-8B63-1313BA96BC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100E58A-48C2-4538-AF47-F3A9630A3E6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Clustal</a:t>
          </a:r>
          <a:r>
            <a:rPr lang="en-US" dirty="0"/>
            <a:t> Omega</a:t>
          </a:r>
        </a:p>
      </dgm:t>
    </dgm:pt>
    <dgm:pt modelId="{DF96145E-D200-4821-A73F-60996229D43C}" type="parTrans" cxnId="{496F6726-C571-4EB2-97CD-CF731F67D259}">
      <dgm:prSet/>
      <dgm:spPr/>
      <dgm:t>
        <a:bodyPr/>
        <a:lstStyle/>
        <a:p>
          <a:endParaRPr lang="en-US"/>
        </a:p>
      </dgm:t>
    </dgm:pt>
    <dgm:pt modelId="{31A4B52B-7255-411F-96FC-69AA64DB1FCF}" type="sibTrans" cxnId="{496F6726-C571-4EB2-97CD-CF731F67D259}">
      <dgm:prSet/>
      <dgm:spPr/>
      <dgm:t>
        <a:bodyPr/>
        <a:lstStyle/>
        <a:p>
          <a:endParaRPr lang="en-US"/>
        </a:p>
      </dgm:t>
    </dgm:pt>
    <dgm:pt modelId="{3E305E86-5AF6-4C1F-AD9E-20D4F8EDBD1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Screening</a:t>
          </a:r>
        </a:p>
      </dgm:t>
    </dgm:pt>
    <dgm:pt modelId="{FC5CF5FE-AC54-4E57-BCFE-551E4E8E544E}" type="parTrans" cxnId="{DCF86776-D191-45F9-8EE3-CEA4D4B35250}">
      <dgm:prSet/>
      <dgm:spPr/>
      <dgm:t>
        <a:bodyPr/>
        <a:lstStyle/>
        <a:p>
          <a:endParaRPr lang="en-US"/>
        </a:p>
      </dgm:t>
    </dgm:pt>
    <dgm:pt modelId="{1119A7BB-BFCA-4DB7-88EA-A20D13ACBBA4}" type="sibTrans" cxnId="{DCF86776-D191-45F9-8EE3-CEA4D4B35250}">
      <dgm:prSet/>
      <dgm:spPr/>
      <dgm:t>
        <a:bodyPr/>
        <a:lstStyle/>
        <a:p>
          <a:endParaRPr lang="en-US"/>
        </a:p>
      </dgm:t>
    </dgm:pt>
    <dgm:pt modelId="{DA531C05-7572-4A55-A0BC-F92F3C972B1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CRISPR/ Cas 9</a:t>
          </a:r>
        </a:p>
      </dgm:t>
    </dgm:pt>
    <dgm:pt modelId="{898DBC78-B9C5-49AE-B376-EFF65A0BA0F6}" type="parTrans" cxnId="{73F511A2-03F8-47A1-989A-5CAD8CF3C36E}">
      <dgm:prSet/>
      <dgm:spPr/>
      <dgm:t>
        <a:bodyPr/>
        <a:lstStyle/>
        <a:p>
          <a:endParaRPr lang="en-US"/>
        </a:p>
      </dgm:t>
    </dgm:pt>
    <dgm:pt modelId="{8A3F0028-ED1C-47CD-9D41-994FF3D84B94}" type="sibTrans" cxnId="{73F511A2-03F8-47A1-989A-5CAD8CF3C36E}">
      <dgm:prSet/>
      <dgm:spPr/>
      <dgm:t>
        <a:bodyPr/>
        <a:lstStyle/>
        <a:p>
          <a:endParaRPr lang="en-US"/>
        </a:p>
      </dgm:t>
    </dgm:pt>
    <dgm:pt modelId="{1F31B48B-8BCC-4B77-81AE-7040DC1D5BF4}" type="pres">
      <dgm:prSet presAssocID="{9DF139B7-1BB0-470C-8B63-1313BA96BC62}" presName="Name0" presStyleCnt="0">
        <dgm:presLayoutVars>
          <dgm:dir/>
          <dgm:animLvl val="lvl"/>
          <dgm:resizeHandles val="exact"/>
        </dgm:presLayoutVars>
      </dgm:prSet>
      <dgm:spPr/>
    </dgm:pt>
    <dgm:pt modelId="{9F91E738-6120-4B27-9614-6CD6E2E742EC}" type="pres">
      <dgm:prSet presAssocID="{6100E58A-48C2-4538-AF47-F3A9630A3E6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C95B24-E07C-4DB0-BC0A-97BE7BCD7F01}" type="pres">
      <dgm:prSet presAssocID="{31A4B52B-7255-411F-96FC-69AA64DB1FCF}" presName="parTxOnlySpace" presStyleCnt="0"/>
      <dgm:spPr/>
    </dgm:pt>
    <dgm:pt modelId="{AB1D179E-DEDD-403E-9854-4EE01430F501}" type="pres">
      <dgm:prSet presAssocID="{DA531C05-7572-4A55-A0BC-F92F3C972B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C2123EF-6AC0-4BDE-A926-13C88C249B41}" type="pres">
      <dgm:prSet presAssocID="{8A3F0028-ED1C-47CD-9D41-994FF3D84B94}" presName="parTxOnlySpace" presStyleCnt="0"/>
      <dgm:spPr/>
    </dgm:pt>
    <dgm:pt modelId="{22B6DC67-69B1-484D-8F7D-86E48FB2481B}" type="pres">
      <dgm:prSet presAssocID="{3E305E86-5AF6-4C1F-AD9E-20D4F8EDBD1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6F6726-C571-4EB2-97CD-CF731F67D259}" srcId="{9DF139B7-1BB0-470C-8B63-1313BA96BC62}" destId="{6100E58A-48C2-4538-AF47-F3A9630A3E64}" srcOrd="0" destOrd="0" parTransId="{DF96145E-D200-4821-A73F-60996229D43C}" sibTransId="{31A4B52B-7255-411F-96FC-69AA64DB1FCF}"/>
    <dgm:cxn modelId="{E9A91F71-EE50-4F58-8C30-FB3AA72EDF07}" type="presOf" srcId="{6100E58A-48C2-4538-AF47-F3A9630A3E64}" destId="{9F91E738-6120-4B27-9614-6CD6E2E742EC}" srcOrd="0" destOrd="0" presId="urn:microsoft.com/office/officeart/2005/8/layout/chevron1"/>
    <dgm:cxn modelId="{DCF86776-D191-45F9-8EE3-CEA4D4B35250}" srcId="{9DF139B7-1BB0-470C-8B63-1313BA96BC62}" destId="{3E305E86-5AF6-4C1F-AD9E-20D4F8EDBD14}" srcOrd="2" destOrd="0" parTransId="{FC5CF5FE-AC54-4E57-BCFE-551E4E8E544E}" sibTransId="{1119A7BB-BFCA-4DB7-88EA-A20D13ACBBA4}"/>
    <dgm:cxn modelId="{0E28A877-F0AF-48FC-8E19-13935D28130D}" type="presOf" srcId="{DA531C05-7572-4A55-A0BC-F92F3C972B16}" destId="{AB1D179E-DEDD-403E-9854-4EE01430F501}" srcOrd="0" destOrd="0" presId="urn:microsoft.com/office/officeart/2005/8/layout/chevron1"/>
    <dgm:cxn modelId="{73F511A2-03F8-47A1-989A-5CAD8CF3C36E}" srcId="{9DF139B7-1BB0-470C-8B63-1313BA96BC62}" destId="{DA531C05-7572-4A55-A0BC-F92F3C972B16}" srcOrd="1" destOrd="0" parTransId="{898DBC78-B9C5-49AE-B376-EFF65A0BA0F6}" sibTransId="{8A3F0028-ED1C-47CD-9D41-994FF3D84B94}"/>
    <dgm:cxn modelId="{CA9497D2-CD32-4569-8659-38DC00E639C8}" type="presOf" srcId="{9DF139B7-1BB0-470C-8B63-1313BA96BC62}" destId="{1F31B48B-8BCC-4B77-81AE-7040DC1D5BF4}" srcOrd="0" destOrd="0" presId="urn:microsoft.com/office/officeart/2005/8/layout/chevron1"/>
    <dgm:cxn modelId="{260F32DF-F76B-4EE9-B6A3-B59853C7065D}" type="presOf" srcId="{3E305E86-5AF6-4C1F-AD9E-20D4F8EDBD14}" destId="{22B6DC67-69B1-484D-8F7D-86E48FB2481B}" srcOrd="0" destOrd="0" presId="urn:microsoft.com/office/officeart/2005/8/layout/chevron1"/>
    <dgm:cxn modelId="{25D5318F-3222-46CE-9A61-BA277CB9559D}" type="presParOf" srcId="{1F31B48B-8BCC-4B77-81AE-7040DC1D5BF4}" destId="{9F91E738-6120-4B27-9614-6CD6E2E742EC}" srcOrd="0" destOrd="0" presId="urn:microsoft.com/office/officeart/2005/8/layout/chevron1"/>
    <dgm:cxn modelId="{C22F5291-80EF-4BD0-BE92-666FB2773B9D}" type="presParOf" srcId="{1F31B48B-8BCC-4B77-81AE-7040DC1D5BF4}" destId="{1AC95B24-E07C-4DB0-BC0A-97BE7BCD7F01}" srcOrd="1" destOrd="0" presId="urn:microsoft.com/office/officeart/2005/8/layout/chevron1"/>
    <dgm:cxn modelId="{1549B5C6-0879-4EA7-A796-9C99B5E795E4}" type="presParOf" srcId="{1F31B48B-8BCC-4B77-81AE-7040DC1D5BF4}" destId="{AB1D179E-DEDD-403E-9854-4EE01430F501}" srcOrd="2" destOrd="0" presId="urn:microsoft.com/office/officeart/2005/8/layout/chevron1"/>
    <dgm:cxn modelId="{16F2E288-31B0-4D21-9764-A0DEA5C38172}" type="presParOf" srcId="{1F31B48B-8BCC-4B77-81AE-7040DC1D5BF4}" destId="{FC2123EF-6AC0-4BDE-A926-13C88C249B41}" srcOrd="3" destOrd="0" presId="urn:microsoft.com/office/officeart/2005/8/layout/chevron1"/>
    <dgm:cxn modelId="{723C13CB-0A19-47A8-BB48-199E4F3A2B0E}" type="presParOf" srcId="{1F31B48B-8BCC-4B77-81AE-7040DC1D5BF4}" destId="{22B6DC67-69B1-484D-8F7D-86E48FB248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139B7-1BB0-470C-8B63-1313BA96BC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100E58A-48C2-4538-AF47-F3A9630A3E6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Clustal</a:t>
          </a:r>
          <a:r>
            <a:rPr lang="en-US" dirty="0"/>
            <a:t> Omega</a:t>
          </a:r>
        </a:p>
      </dgm:t>
    </dgm:pt>
    <dgm:pt modelId="{DF96145E-D200-4821-A73F-60996229D43C}" type="parTrans" cxnId="{496F6726-C571-4EB2-97CD-CF731F67D259}">
      <dgm:prSet/>
      <dgm:spPr/>
      <dgm:t>
        <a:bodyPr/>
        <a:lstStyle/>
        <a:p>
          <a:endParaRPr lang="en-US"/>
        </a:p>
      </dgm:t>
    </dgm:pt>
    <dgm:pt modelId="{31A4B52B-7255-411F-96FC-69AA64DB1FCF}" type="sibTrans" cxnId="{496F6726-C571-4EB2-97CD-CF731F67D259}">
      <dgm:prSet/>
      <dgm:spPr/>
      <dgm:t>
        <a:bodyPr/>
        <a:lstStyle/>
        <a:p>
          <a:endParaRPr lang="en-US"/>
        </a:p>
      </dgm:t>
    </dgm:pt>
    <dgm:pt modelId="{3E305E86-5AF6-4C1F-AD9E-20D4F8EDBD1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Screening</a:t>
          </a:r>
        </a:p>
      </dgm:t>
    </dgm:pt>
    <dgm:pt modelId="{FC5CF5FE-AC54-4E57-BCFE-551E4E8E544E}" type="parTrans" cxnId="{DCF86776-D191-45F9-8EE3-CEA4D4B35250}">
      <dgm:prSet/>
      <dgm:spPr/>
      <dgm:t>
        <a:bodyPr/>
        <a:lstStyle/>
        <a:p>
          <a:endParaRPr lang="en-US"/>
        </a:p>
      </dgm:t>
    </dgm:pt>
    <dgm:pt modelId="{1119A7BB-BFCA-4DB7-88EA-A20D13ACBBA4}" type="sibTrans" cxnId="{DCF86776-D191-45F9-8EE3-CEA4D4B35250}">
      <dgm:prSet/>
      <dgm:spPr/>
      <dgm:t>
        <a:bodyPr/>
        <a:lstStyle/>
        <a:p>
          <a:endParaRPr lang="en-US"/>
        </a:p>
      </dgm:t>
    </dgm:pt>
    <dgm:pt modelId="{DA531C05-7572-4A55-A0BC-F92F3C972B1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CRISPR/ Cas 9</a:t>
          </a:r>
        </a:p>
      </dgm:t>
    </dgm:pt>
    <dgm:pt modelId="{898DBC78-B9C5-49AE-B376-EFF65A0BA0F6}" type="parTrans" cxnId="{73F511A2-03F8-47A1-989A-5CAD8CF3C36E}">
      <dgm:prSet/>
      <dgm:spPr/>
      <dgm:t>
        <a:bodyPr/>
        <a:lstStyle/>
        <a:p>
          <a:endParaRPr lang="en-US"/>
        </a:p>
      </dgm:t>
    </dgm:pt>
    <dgm:pt modelId="{8A3F0028-ED1C-47CD-9D41-994FF3D84B94}" type="sibTrans" cxnId="{73F511A2-03F8-47A1-989A-5CAD8CF3C36E}">
      <dgm:prSet/>
      <dgm:spPr/>
      <dgm:t>
        <a:bodyPr/>
        <a:lstStyle/>
        <a:p>
          <a:endParaRPr lang="en-US"/>
        </a:p>
      </dgm:t>
    </dgm:pt>
    <dgm:pt modelId="{1F31B48B-8BCC-4B77-81AE-7040DC1D5BF4}" type="pres">
      <dgm:prSet presAssocID="{9DF139B7-1BB0-470C-8B63-1313BA96BC62}" presName="Name0" presStyleCnt="0">
        <dgm:presLayoutVars>
          <dgm:dir/>
          <dgm:animLvl val="lvl"/>
          <dgm:resizeHandles val="exact"/>
        </dgm:presLayoutVars>
      </dgm:prSet>
      <dgm:spPr/>
    </dgm:pt>
    <dgm:pt modelId="{9F91E738-6120-4B27-9614-6CD6E2E742EC}" type="pres">
      <dgm:prSet presAssocID="{6100E58A-48C2-4538-AF47-F3A9630A3E6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C95B24-E07C-4DB0-BC0A-97BE7BCD7F01}" type="pres">
      <dgm:prSet presAssocID="{31A4B52B-7255-411F-96FC-69AA64DB1FCF}" presName="parTxOnlySpace" presStyleCnt="0"/>
      <dgm:spPr/>
    </dgm:pt>
    <dgm:pt modelId="{AB1D179E-DEDD-403E-9854-4EE01430F501}" type="pres">
      <dgm:prSet presAssocID="{DA531C05-7572-4A55-A0BC-F92F3C972B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C2123EF-6AC0-4BDE-A926-13C88C249B41}" type="pres">
      <dgm:prSet presAssocID="{8A3F0028-ED1C-47CD-9D41-994FF3D84B94}" presName="parTxOnlySpace" presStyleCnt="0"/>
      <dgm:spPr/>
    </dgm:pt>
    <dgm:pt modelId="{22B6DC67-69B1-484D-8F7D-86E48FB2481B}" type="pres">
      <dgm:prSet presAssocID="{3E305E86-5AF6-4C1F-AD9E-20D4F8EDBD1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6F6726-C571-4EB2-97CD-CF731F67D259}" srcId="{9DF139B7-1BB0-470C-8B63-1313BA96BC62}" destId="{6100E58A-48C2-4538-AF47-F3A9630A3E64}" srcOrd="0" destOrd="0" parTransId="{DF96145E-D200-4821-A73F-60996229D43C}" sibTransId="{31A4B52B-7255-411F-96FC-69AA64DB1FCF}"/>
    <dgm:cxn modelId="{E9A91F71-EE50-4F58-8C30-FB3AA72EDF07}" type="presOf" srcId="{6100E58A-48C2-4538-AF47-F3A9630A3E64}" destId="{9F91E738-6120-4B27-9614-6CD6E2E742EC}" srcOrd="0" destOrd="0" presId="urn:microsoft.com/office/officeart/2005/8/layout/chevron1"/>
    <dgm:cxn modelId="{DCF86776-D191-45F9-8EE3-CEA4D4B35250}" srcId="{9DF139B7-1BB0-470C-8B63-1313BA96BC62}" destId="{3E305E86-5AF6-4C1F-AD9E-20D4F8EDBD14}" srcOrd="2" destOrd="0" parTransId="{FC5CF5FE-AC54-4E57-BCFE-551E4E8E544E}" sibTransId="{1119A7BB-BFCA-4DB7-88EA-A20D13ACBBA4}"/>
    <dgm:cxn modelId="{0E28A877-F0AF-48FC-8E19-13935D28130D}" type="presOf" srcId="{DA531C05-7572-4A55-A0BC-F92F3C972B16}" destId="{AB1D179E-DEDD-403E-9854-4EE01430F501}" srcOrd="0" destOrd="0" presId="urn:microsoft.com/office/officeart/2005/8/layout/chevron1"/>
    <dgm:cxn modelId="{73F511A2-03F8-47A1-989A-5CAD8CF3C36E}" srcId="{9DF139B7-1BB0-470C-8B63-1313BA96BC62}" destId="{DA531C05-7572-4A55-A0BC-F92F3C972B16}" srcOrd="1" destOrd="0" parTransId="{898DBC78-B9C5-49AE-B376-EFF65A0BA0F6}" sibTransId="{8A3F0028-ED1C-47CD-9D41-994FF3D84B94}"/>
    <dgm:cxn modelId="{CA9497D2-CD32-4569-8659-38DC00E639C8}" type="presOf" srcId="{9DF139B7-1BB0-470C-8B63-1313BA96BC62}" destId="{1F31B48B-8BCC-4B77-81AE-7040DC1D5BF4}" srcOrd="0" destOrd="0" presId="urn:microsoft.com/office/officeart/2005/8/layout/chevron1"/>
    <dgm:cxn modelId="{260F32DF-F76B-4EE9-B6A3-B59853C7065D}" type="presOf" srcId="{3E305E86-5AF6-4C1F-AD9E-20D4F8EDBD14}" destId="{22B6DC67-69B1-484D-8F7D-86E48FB2481B}" srcOrd="0" destOrd="0" presId="urn:microsoft.com/office/officeart/2005/8/layout/chevron1"/>
    <dgm:cxn modelId="{25D5318F-3222-46CE-9A61-BA277CB9559D}" type="presParOf" srcId="{1F31B48B-8BCC-4B77-81AE-7040DC1D5BF4}" destId="{9F91E738-6120-4B27-9614-6CD6E2E742EC}" srcOrd="0" destOrd="0" presId="urn:microsoft.com/office/officeart/2005/8/layout/chevron1"/>
    <dgm:cxn modelId="{C22F5291-80EF-4BD0-BE92-666FB2773B9D}" type="presParOf" srcId="{1F31B48B-8BCC-4B77-81AE-7040DC1D5BF4}" destId="{1AC95B24-E07C-4DB0-BC0A-97BE7BCD7F01}" srcOrd="1" destOrd="0" presId="urn:microsoft.com/office/officeart/2005/8/layout/chevron1"/>
    <dgm:cxn modelId="{1549B5C6-0879-4EA7-A796-9C99B5E795E4}" type="presParOf" srcId="{1F31B48B-8BCC-4B77-81AE-7040DC1D5BF4}" destId="{AB1D179E-DEDD-403E-9854-4EE01430F501}" srcOrd="2" destOrd="0" presId="urn:microsoft.com/office/officeart/2005/8/layout/chevron1"/>
    <dgm:cxn modelId="{16F2E288-31B0-4D21-9764-A0DEA5C38172}" type="presParOf" srcId="{1F31B48B-8BCC-4B77-81AE-7040DC1D5BF4}" destId="{FC2123EF-6AC0-4BDE-A926-13C88C249B41}" srcOrd="3" destOrd="0" presId="urn:microsoft.com/office/officeart/2005/8/layout/chevron1"/>
    <dgm:cxn modelId="{723C13CB-0A19-47A8-BB48-199E4F3A2B0E}" type="presParOf" srcId="{1F31B48B-8BCC-4B77-81AE-7040DC1D5BF4}" destId="{22B6DC67-69B1-484D-8F7D-86E48FB248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BDC0C3-BCD7-41E8-B840-4F4D24CBCA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AED4E81-4DF6-4A81-B302-92CE756366C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89EDA6BD-8FF6-42A1-8C61-9AC364D54E00}" type="parTrans" cxnId="{C7DA55D4-3ACE-4030-BC62-0E253FC70E8E}">
      <dgm:prSet/>
      <dgm:spPr/>
      <dgm:t>
        <a:bodyPr/>
        <a:lstStyle/>
        <a:p>
          <a:endParaRPr lang="en-US"/>
        </a:p>
      </dgm:t>
    </dgm:pt>
    <dgm:pt modelId="{23B8BC11-BE7B-4BB8-A6FE-9CF9CD38B9A8}" type="sibTrans" cxnId="{C7DA55D4-3ACE-4030-BC62-0E253FC70E8E}">
      <dgm:prSet/>
      <dgm:spPr/>
      <dgm:t>
        <a:bodyPr/>
        <a:lstStyle/>
        <a:p>
          <a:endParaRPr lang="en-US"/>
        </a:p>
      </dgm:t>
    </dgm:pt>
    <dgm:pt modelId="{20296237-2D23-4E70-ADF9-D854A08F587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GO</a:t>
          </a:r>
        </a:p>
      </dgm:t>
    </dgm:pt>
    <dgm:pt modelId="{CE3F51EA-932C-4D4A-BF98-42CD4CBF5E5B}" type="parTrans" cxnId="{55ACA297-4EC7-4765-ADDF-872A22272237}">
      <dgm:prSet/>
      <dgm:spPr/>
      <dgm:t>
        <a:bodyPr/>
        <a:lstStyle/>
        <a:p>
          <a:endParaRPr lang="en-US"/>
        </a:p>
      </dgm:t>
    </dgm:pt>
    <dgm:pt modelId="{BCFB8655-56ED-41D6-9CD7-2F1473F3CA62}" type="sibTrans" cxnId="{55ACA297-4EC7-4765-ADDF-872A22272237}">
      <dgm:prSet/>
      <dgm:spPr/>
      <dgm:t>
        <a:bodyPr/>
        <a:lstStyle/>
        <a:p>
          <a:endParaRPr lang="en-US"/>
        </a:p>
      </dgm:t>
    </dgm:pt>
    <dgm:pt modelId="{163511D6-7208-48DB-9BBE-96DD0325D96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Pathway analysis</a:t>
          </a:r>
        </a:p>
      </dgm:t>
    </dgm:pt>
    <dgm:pt modelId="{7971B91A-4F70-4E12-957E-4EC6EC6531CB}" type="parTrans" cxnId="{4D5A9817-26BB-4AA8-BBE6-1FDA7B0E348E}">
      <dgm:prSet/>
      <dgm:spPr/>
      <dgm:t>
        <a:bodyPr/>
        <a:lstStyle/>
        <a:p>
          <a:endParaRPr lang="en-US"/>
        </a:p>
      </dgm:t>
    </dgm:pt>
    <dgm:pt modelId="{EF582D04-9AC0-4D98-B8BE-AB6F14121E54}" type="sibTrans" cxnId="{4D5A9817-26BB-4AA8-BBE6-1FDA7B0E348E}">
      <dgm:prSet/>
      <dgm:spPr/>
      <dgm:t>
        <a:bodyPr/>
        <a:lstStyle/>
        <a:p>
          <a:endParaRPr lang="en-US"/>
        </a:p>
      </dgm:t>
    </dgm:pt>
    <dgm:pt modelId="{6859AEC8-6211-44F5-9AC7-28BFFC0D6CD0}" type="pres">
      <dgm:prSet presAssocID="{7ABDC0C3-BCD7-41E8-B840-4F4D24CBCA87}" presName="Name0" presStyleCnt="0">
        <dgm:presLayoutVars>
          <dgm:dir/>
          <dgm:animLvl val="lvl"/>
          <dgm:resizeHandles val="exact"/>
        </dgm:presLayoutVars>
      </dgm:prSet>
      <dgm:spPr/>
    </dgm:pt>
    <dgm:pt modelId="{2768D31E-B65E-44BD-B064-D064EB66B33E}" type="pres">
      <dgm:prSet presAssocID="{6AED4E81-4DF6-4A81-B302-92CE756366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65BC98F-FCD6-4264-96F6-552CF1D24106}" type="pres">
      <dgm:prSet presAssocID="{23B8BC11-BE7B-4BB8-A6FE-9CF9CD38B9A8}" presName="parTxOnlySpace" presStyleCnt="0"/>
      <dgm:spPr/>
    </dgm:pt>
    <dgm:pt modelId="{FE4F0A89-0E96-474B-9A2B-CE16EC2D7E34}" type="pres">
      <dgm:prSet presAssocID="{20296237-2D23-4E70-ADF9-D854A08F587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8458974-CC1D-49B2-8C5C-BD0D720B4EB8}" type="pres">
      <dgm:prSet presAssocID="{BCFB8655-56ED-41D6-9CD7-2F1473F3CA62}" presName="parTxOnlySpace" presStyleCnt="0"/>
      <dgm:spPr/>
    </dgm:pt>
    <dgm:pt modelId="{414398A4-8379-4C8F-BDFC-C5AA3FCF48BF}" type="pres">
      <dgm:prSet presAssocID="{163511D6-7208-48DB-9BBE-96DD0325D96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4BAC09-8222-4A95-8E6F-6E9A3A825FE9}" type="presOf" srcId="{7ABDC0C3-BCD7-41E8-B840-4F4D24CBCA87}" destId="{6859AEC8-6211-44F5-9AC7-28BFFC0D6CD0}" srcOrd="0" destOrd="0" presId="urn:microsoft.com/office/officeart/2005/8/layout/chevron1"/>
    <dgm:cxn modelId="{4D5A9817-26BB-4AA8-BBE6-1FDA7B0E348E}" srcId="{7ABDC0C3-BCD7-41E8-B840-4F4D24CBCA87}" destId="{163511D6-7208-48DB-9BBE-96DD0325D963}" srcOrd="2" destOrd="0" parTransId="{7971B91A-4F70-4E12-957E-4EC6EC6531CB}" sibTransId="{EF582D04-9AC0-4D98-B8BE-AB6F14121E54}"/>
    <dgm:cxn modelId="{67DB2820-45F2-4B74-BA4C-794B1CAA61C2}" type="presOf" srcId="{6AED4E81-4DF6-4A81-B302-92CE756366C7}" destId="{2768D31E-B65E-44BD-B064-D064EB66B33E}" srcOrd="0" destOrd="0" presId="urn:microsoft.com/office/officeart/2005/8/layout/chevron1"/>
    <dgm:cxn modelId="{C1D0A832-465C-4355-9DC6-C75D27E3B3EA}" type="presOf" srcId="{163511D6-7208-48DB-9BBE-96DD0325D963}" destId="{414398A4-8379-4C8F-BDFC-C5AA3FCF48BF}" srcOrd="0" destOrd="0" presId="urn:microsoft.com/office/officeart/2005/8/layout/chevron1"/>
    <dgm:cxn modelId="{F7792D89-32D9-440B-ACD7-1FAE0B7D8000}" type="presOf" srcId="{20296237-2D23-4E70-ADF9-D854A08F587F}" destId="{FE4F0A89-0E96-474B-9A2B-CE16EC2D7E34}" srcOrd="0" destOrd="0" presId="urn:microsoft.com/office/officeart/2005/8/layout/chevron1"/>
    <dgm:cxn modelId="{55ACA297-4EC7-4765-ADDF-872A22272237}" srcId="{7ABDC0C3-BCD7-41E8-B840-4F4D24CBCA87}" destId="{20296237-2D23-4E70-ADF9-D854A08F587F}" srcOrd="1" destOrd="0" parTransId="{CE3F51EA-932C-4D4A-BF98-42CD4CBF5E5B}" sibTransId="{BCFB8655-56ED-41D6-9CD7-2F1473F3CA62}"/>
    <dgm:cxn modelId="{C7DA55D4-3ACE-4030-BC62-0E253FC70E8E}" srcId="{7ABDC0C3-BCD7-41E8-B840-4F4D24CBCA87}" destId="{6AED4E81-4DF6-4A81-B302-92CE756366C7}" srcOrd="0" destOrd="0" parTransId="{89EDA6BD-8FF6-42A1-8C61-9AC364D54E00}" sibTransId="{23B8BC11-BE7B-4BB8-A6FE-9CF9CD38B9A8}"/>
    <dgm:cxn modelId="{B9CAF12D-E8A2-4457-938E-C9C5F3FA7C1D}" type="presParOf" srcId="{6859AEC8-6211-44F5-9AC7-28BFFC0D6CD0}" destId="{2768D31E-B65E-44BD-B064-D064EB66B33E}" srcOrd="0" destOrd="0" presId="urn:microsoft.com/office/officeart/2005/8/layout/chevron1"/>
    <dgm:cxn modelId="{59E7C240-C22D-4C8E-8EB2-D019FCA3A60B}" type="presParOf" srcId="{6859AEC8-6211-44F5-9AC7-28BFFC0D6CD0}" destId="{865BC98F-FCD6-4264-96F6-552CF1D24106}" srcOrd="1" destOrd="0" presId="urn:microsoft.com/office/officeart/2005/8/layout/chevron1"/>
    <dgm:cxn modelId="{58795EDC-C852-4AC4-8DD3-44A5259C78A6}" type="presParOf" srcId="{6859AEC8-6211-44F5-9AC7-28BFFC0D6CD0}" destId="{FE4F0A89-0E96-474B-9A2B-CE16EC2D7E34}" srcOrd="2" destOrd="0" presId="urn:microsoft.com/office/officeart/2005/8/layout/chevron1"/>
    <dgm:cxn modelId="{A8D16D95-C02E-4F86-B081-1DE4FFD368AE}" type="presParOf" srcId="{6859AEC8-6211-44F5-9AC7-28BFFC0D6CD0}" destId="{68458974-CC1D-49B2-8C5C-BD0D720B4EB8}" srcOrd="3" destOrd="0" presId="urn:microsoft.com/office/officeart/2005/8/layout/chevron1"/>
    <dgm:cxn modelId="{2357CD2E-C6F0-4DA6-934C-5C1FDC8D8649}" type="presParOf" srcId="{6859AEC8-6211-44F5-9AC7-28BFFC0D6CD0}" destId="{414398A4-8379-4C8F-BDFC-C5AA3FCF48B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BDC0C3-BCD7-41E8-B840-4F4D24CBCA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AED4E81-4DF6-4A81-B302-92CE756366C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89EDA6BD-8FF6-42A1-8C61-9AC364D54E00}" type="parTrans" cxnId="{C7DA55D4-3ACE-4030-BC62-0E253FC70E8E}">
      <dgm:prSet/>
      <dgm:spPr/>
      <dgm:t>
        <a:bodyPr/>
        <a:lstStyle/>
        <a:p>
          <a:endParaRPr lang="en-US"/>
        </a:p>
      </dgm:t>
    </dgm:pt>
    <dgm:pt modelId="{23B8BC11-BE7B-4BB8-A6FE-9CF9CD38B9A8}" type="sibTrans" cxnId="{C7DA55D4-3ACE-4030-BC62-0E253FC70E8E}">
      <dgm:prSet/>
      <dgm:spPr/>
      <dgm:t>
        <a:bodyPr/>
        <a:lstStyle/>
        <a:p>
          <a:endParaRPr lang="en-US"/>
        </a:p>
      </dgm:t>
    </dgm:pt>
    <dgm:pt modelId="{20296237-2D23-4E70-ADF9-D854A08F587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GO</a:t>
          </a:r>
        </a:p>
      </dgm:t>
    </dgm:pt>
    <dgm:pt modelId="{CE3F51EA-932C-4D4A-BF98-42CD4CBF5E5B}" type="parTrans" cxnId="{55ACA297-4EC7-4765-ADDF-872A22272237}">
      <dgm:prSet/>
      <dgm:spPr/>
      <dgm:t>
        <a:bodyPr/>
        <a:lstStyle/>
        <a:p>
          <a:endParaRPr lang="en-US"/>
        </a:p>
      </dgm:t>
    </dgm:pt>
    <dgm:pt modelId="{BCFB8655-56ED-41D6-9CD7-2F1473F3CA62}" type="sibTrans" cxnId="{55ACA297-4EC7-4765-ADDF-872A22272237}">
      <dgm:prSet/>
      <dgm:spPr/>
      <dgm:t>
        <a:bodyPr/>
        <a:lstStyle/>
        <a:p>
          <a:endParaRPr lang="en-US"/>
        </a:p>
      </dgm:t>
    </dgm:pt>
    <dgm:pt modelId="{163511D6-7208-48DB-9BBE-96DD0325D96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Pathway analysis</a:t>
          </a:r>
        </a:p>
      </dgm:t>
    </dgm:pt>
    <dgm:pt modelId="{7971B91A-4F70-4E12-957E-4EC6EC6531CB}" type="parTrans" cxnId="{4D5A9817-26BB-4AA8-BBE6-1FDA7B0E348E}">
      <dgm:prSet/>
      <dgm:spPr/>
      <dgm:t>
        <a:bodyPr/>
        <a:lstStyle/>
        <a:p>
          <a:endParaRPr lang="en-US"/>
        </a:p>
      </dgm:t>
    </dgm:pt>
    <dgm:pt modelId="{EF582D04-9AC0-4D98-B8BE-AB6F14121E54}" type="sibTrans" cxnId="{4D5A9817-26BB-4AA8-BBE6-1FDA7B0E348E}">
      <dgm:prSet/>
      <dgm:spPr/>
      <dgm:t>
        <a:bodyPr/>
        <a:lstStyle/>
        <a:p>
          <a:endParaRPr lang="en-US"/>
        </a:p>
      </dgm:t>
    </dgm:pt>
    <dgm:pt modelId="{6859AEC8-6211-44F5-9AC7-28BFFC0D6CD0}" type="pres">
      <dgm:prSet presAssocID="{7ABDC0C3-BCD7-41E8-B840-4F4D24CBCA87}" presName="Name0" presStyleCnt="0">
        <dgm:presLayoutVars>
          <dgm:dir/>
          <dgm:animLvl val="lvl"/>
          <dgm:resizeHandles val="exact"/>
        </dgm:presLayoutVars>
      </dgm:prSet>
      <dgm:spPr/>
    </dgm:pt>
    <dgm:pt modelId="{2768D31E-B65E-44BD-B064-D064EB66B33E}" type="pres">
      <dgm:prSet presAssocID="{6AED4E81-4DF6-4A81-B302-92CE756366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65BC98F-FCD6-4264-96F6-552CF1D24106}" type="pres">
      <dgm:prSet presAssocID="{23B8BC11-BE7B-4BB8-A6FE-9CF9CD38B9A8}" presName="parTxOnlySpace" presStyleCnt="0"/>
      <dgm:spPr/>
    </dgm:pt>
    <dgm:pt modelId="{FE4F0A89-0E96-474B-9A2B-CE16EC2D7E34}" type="pres">
      <dgm:prSet presAssocID="{20296237-2D23-4E70-ADF9-D854A08F587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8458974-CC1D-49B2-8C5C-BD0D720B4EB8}" type="pres">
      <dgm:prSet presAssocID="{BCFB8655-56ED-41D6-9CD7-2F1473F3CA62}" presName="parTxOnlySpace" presStyleCnt="0"/>
      <dgm:spPr/>
    </dgm:pt>
    <dgm:pt modelId="{414398A4-8379-4C8F-BDFC-C5AA3FCF48BF}" type="pres">
      <dgm:prSet presAssocID="{163511D6-7208-48DB-9BBE-96DD0325D96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4BAC09-8222-4A95-8E6F-6E9A3A825FE9}" type="presOf" srcId="{7ABDC0C3-BCD7-41E8-B840-4F4D24CBCA87}" destId="{6859AEC8-6211-44F5-9AC7-28BFFC0D6CD0}" srcOrd="0" destOrd="0" presId="urn:microsoft.com/office/officeart/2005/8/layout/chevron1"/>
    <dgm:cxn modelId="{4D5A9817-26BB-4AA8-BBE6-1FDA7B0E348E}" srcId="{7ABDC0C3-BCD7-41E8-B840-4F4D24CBCA87}" destId="{163511D6-7208-48DB-9BBE-96DD0325D963}" srcOrd="2" destOrd="0" parTransId="{7971B91A-4F70-4E12-957E-4EC6EC6531CB}" sibTransId="{EF582D04-9AC0-4D98-B8BE-AB6F14121E54}"/>
    <dgm:cxn modelId="{67DB2820-45F2-4B74-BA4C-794B1CAA61C2}" type="presOf" srcId="{6AED4E81-4DF6-4A81-B302-92CE756366C7}" destId="{2768D31E-B65E-44BD-B064-D064EB66B33E}" srcOrd="0" destOrd="0" presId="urn:microsoft.com/office/officeart/2005/8/layout/chevron1"/>
    <dgm:cxn modelId="{C1D0A832-465C-4355-9DC6-C75D27E3B3EA}" type="presOf" srcId="{163511D6-7208-48DB-9BBE-96DD0325D963}" destId="{414398A4-8379-4C8F-BDFC-C5AA3FCF48BF}" srcOrd="0" destOrd="0" presId="urn:microsoft.com/office/officeart/2005/8/layout/chevron1"/>
    <dgm:cxn modelId="{F7792D89-32D9-440B-ACD7-1FAE0B7D8000}" type="presOf" srcId="{20296237-2D23-4E70-ADF9-D854A08F587F}" destId="{FE4F0A89-0E96-474B-9A2B-CE16EC2D7E34}" srcOrd="0" destOrd="0" presId="urn:microsoft.com/office/officeart/2005/8/layout/chevron1"/>
    <dgm:cxn modelId="{55ACA297-4EC7-4765-ADDF-872A22272237}" srcId="{7ABDC0C3-BCD7-41E8-B840-4F4D24CBCA87}" destId="{20296237-2D23-4E70-ADF9-D854A08F587F}" srcOrd="1" destOrd="0" parTransId="{CE3F51EA-932C-4D4A-BF98-42CD4CBF5E5B}" sibTransId="{BCFB8655-56ED-41D6-9CD7-2F1473F3CA62}"/>
    <dgm:cxn modelId="{C7DA55D4-3ACE-4030-BC62-0E253FC70E8E}" srcId="{7ABDC0C3-BCD7-41E8-B840-4F4D24CBCA87}" destId="{6AED4E81-4DF6-4A81-B302-92CE756366C7}" srcOrd="0" destOrd="0" parTransId="{89EDA6BD-8FF6-42A1-8C61-9AC364D54E00}" sibTransId="{23B8BC11-BE7B-4BB8-A6FE-9CF9CD38B9A8}"/>
    <dgm:cxn modelId="{B9CAF12D-E8A2-4457-938E-C9C5F3FA7C1D}" type="presParOf" srcId="{6859AEC8-6211-44F5-9AC7-28BFFC0D6CD0}" destId="{2768D31E-B65E-44BD-B064-D064EB66B33E}" srcOrd="0" destOrd="0" presId="urn:microsoft.com/office/officeart/2005/8/layout/chevron1"/>
    <dgm:cxn modelId="{59E7C240-C22D-4C8E-8EB2-D019FCA3A60B}" type="presParOf" srcId="{6859AEC8-6211-44F5-9AC7-28BFFC0D6CD0}" destId="{865BC98F-FCD6-4264-96F6-552CF1D24106}" srcOrd="1" destOrd="0" presId="urn:microsoft.com/office/officeart/2005/8/layout/chevron1"/>
    <dgm:cxn modelId="{58795EDC-C852-4AC4-8DD3-44A5259C78A6}" type="presParOf" srcId="{6859AEC8-6211-44F5-9AC7-28BFFC0D6CD0}" destId="{FE4F0A89-0E96-474B-9A2B-CE16EC2D7E34}" srcOrd="2" destOrd="0" presId="urn:microsoft.com/office/officeart/2005/8/layout/chevron1"/>
    <dgm:cxn modelId="{A8D16D95-C02E-4F86-B081-1DE4FFD368AE}" type="presParOf" srcId="{6859AEC8-6211-44F5-9AC7-28BFFC0D6CD0}" destId="{68458974-CC1D-49B2-8C5C-BD0D720B4EB8}" srcOrd="3" destOrd="0" presId="urn:microsoft.com/office/officeart/2005/8/layout/chevron1"/>
    <dgm:cxn modelId="{2357CD2E-C6F0-4DA6-934C-5C1FDC8D8649}" type="presParOf" srcId="{6859AEC8-6211-44F5-9AC7-28BFFC0D6CD0}" destId="{414398A4-8379-4C8F-BDFC-C5AA3FCF48B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BDC0C3-BCD7-41E8-B840-4F4D24CBCA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AED4E81-4DF6-4A81-B302-92CE756366C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89EDA6BD-8FF6-42A1-8C61-9AC364D54E00}" type="parTrans" cxnId="{C7DA55D4-3ACE-4030-BC62-0E253FC70E8E}">
      <dgm:prSet/>
      <dgm:spPr/>
      <dgm:t>
        <a:bodyPr/>
        <a:lstStyle/>
        <a:p>
          <a:endParaRPr lang="en-US"/>
        </a:p>
      </dgm:t>
    </dgm:pt>
    <dgm:pt modelId="{23B8BC11-BE7B-4BB8-A6FE-9CF9CD38B9A8}" type="sibTrans" cxnId="{C7DA55D4-3ACE-4030-BC62-0E253FC70E8E}">
      <dgm:prSet/>
      <dgm:spPr/>
      <dgm:t>
        <a:bodyPr/>
        <a:lstStyle/>
        <a:p>
          <a:endParaRPr lang="en-US"/>
        </a:p>
      </dgm:t>
    </dgm:pt>
    <dgm:pt modelId="{20296237-2D23-4E70-ADF9-D854A08F587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GO</a:t>
          </a:r>
        </a:p>
      </dgm:t>
    </dgm:pt>
    <dgm:pt modelId="{CE3F51EA-932C-4D4A-BF98-42CD4CBF5E5B}" type="parTrans" cxnId="{55ACA297-4EC7-4765-ADDF-872A22272237}">
      <dgm:prSet/>
      <dgm:spPr/>
      <dgm:t>
        <a:bodyPr/>
        <a:lstStyle/>
        <a:p>
          <a:endParaRPr lang="en-US"/>
        </a:p>
      </dgm:t>
    </dgm:pt>
    <dgm:pt modelId="{BCFB8655-56ED-41D6-9CD7-2F1473F3CA62}" type="sibTrans" cxnId="{55ACA297-4EC7-4765-ADDF-872A22272237}">
      <dgm:prSet/>
      <dgm:spPr/>
      <dgm:t>
        <a:bodyPr/>
        <a:lstStyle/>
        <a:p>
          <a:endParaRPr lang="en-US"/>
        </a:p>
      </dgm:t>
    </dgm:pt>
    <dgm:pt modelId="{163511D6-7208-48DB-9BBE-96DD0325D96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Pathway analysis</a:t>
          </a:r>
        </a:p>
      </dgm:t>
    </dgm:pt>
    <dgm:pt modelId="{7971B91A-4F70-4E12-957E-4EC6EC6531CB}" type="parTrans" cxnId="{4D5A9817-26BB-4AA8-BBE6-1FDA7B0E348E}">
      <dgm:prSet/>
      <dgm:spPr/>
      <dgm:t>
        <a:bodyPr/>
        <a:lstStyle/>
        <a:p>
          <a:endParaRPr lang="en-US"/>
        </a:p>
      </dgm:t>
    </dgm:pt>
    <dgm:pt modelId="{EF582D04-9AC0-4D98-B8BE-AB6F14121E54}" type="sibTrans" cxnId="{4D5A9817-26BB-4AA8-BBE6-1FDA7B0E348E}">
      <dgm:prSet/>
      <dgm:spPr/>
      <dgm:t>
        <a:bodyPr/>
        <a:lstStyle/>
        <a:p>
          <a:endParaRPr lang="en-US"/>
        </a:p>
      </dgm:t>
    </dgm:pt>
    <dgm:pt modelId="{6859AEC8-6211-44F5-9AC7-28BFFC0D6CD0}" type="pres">
      <dgm:prSet presAssocID="{7ABDC0C3-BCD7-41E8-B840-4F4D24CBCA87}" presName="Name0" presStyleCnt="0">
        <dgm:presLayoutVars>
          <dgm:dir/>
          <dgm:animLvl val="lvl"/>
          <dgm:resizeHandles val="exact"/>
        </dgm:presLayoutVars>
      </dgm:prSet>
      <dgm:spPr/>
    </dgm:pt>
    <dgm:pt modelId="{2768D31E-B65E-44BD-B064-D064EB66B33E}" type="pres">
      <dgm:prSet presAssocID="{6AED4E81-4DF6-4A81-B302-92CE756366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65BC98F-FCD6-4264-96F6-552CF1D24106}" type="pres">
      <dgm:prSet presAssocID="{23B8BC11-BE7B-4BB8-A6FE-9CF9CD38B9A8}" presName="parTxOnlySpace" presStyleCnt="0"/>
      <dgm:spPr/>
    </dgm:pt>
    <dgm:pt modelId="{FE4F0A89-0E96-474B-9A2B-CE16EC2D7E34}" type="pres">
      <dgm:prSet presAssocID="{20296237-2D23-4E70-ADF9-D854A08F587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8458974-CC1D-49B2-8C5C-BD0D720B4EB8}" type="pres">
      <dgm:prSet presAssocID="{BCFB8655-56ED-41D6-9CD7-2F1473F3CA62}" presName="parTxOnlySpace" presStyleCnt="0"/>
      <dgm:spPr/>
    </dgm:pt>
    <dgm:pt modelId="{414398A4-8379-4C8F-BDFC-C5AA3FCF48BF}" type="pres">
      <dgm:prSet presAssocID="{163511D6-7208-48DB-9BBE-96DD0325D96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4BAC09-8222-4A95-8E6F-6E9A3A825FE9}" type="presOf" srcId="{7ABDC0C3-BCD7-41E8-B840-4F4D24CBCA87}" destId="{6859AEC8-6211-44F5-9AC7-28BFFC0D6CD0}" srcOrd="0" destOrd="0" presId="urn:microsoft.com/office/officeart/2005/8/layout/chevron1"/>
    <dgm:cxn modelId="{4D5A9817-26BB-4AA8-BBE6-1FDA7B0E348E}" srcId="{7ABDC0C3-BCD7-41E8-B840-4F4D24CBCA87}" destId="{163511D6-7208-48DB-9BBE-96DD0325D963}" srcOrd="2" destOrd="0" parTransId="{7971B91A-4F70-4E12-957E-4EC6EC6531CB}" sibTransId="{EF582D04-9AC0-4D98-B8BE-AB6F14121E54}"/>
    <dgm:cxn modelId="{67DB2820-45F2-4B74-BA4C-794B1CAA61C2}" type="presOf" srcId="{6AED4E81-4DF6-4A81-B302-92CE756366C7}" destId="{2768D31E-B65E-44BD-B064-D064EB66B33E}" srcOrd="0" destOrd="0" presId="urn:microsoft.com/office/officeart/2005/8/layout/chevron1"/>
    <dgm:cxn modelId="{C1D0A832-465C-4355-9DC6-C75D27E3B3EA}" type="presOf" srcId="{163511D6-7208-48DB-9BBE-96DD0325D963}" destId="{414398A4-8379-4C8F-BDFC-C5AA3FCF48BF}" srcOrd="0" destOrd="0" presId="urn:microsoft.com/office/officeart/2005/8/layout/chevron1"/>
    <dgm:cxn modelId="{F7792D89-32D9-440B-ACD7-1FAE0B7D8000}" type="presOf" srcId="{20296237-2D23-4E70-ADF9-D854A08F587F}" destId="{FE4F0A89-0E96-474B-9A2B-CE16EC2D7E34}" srcOrd="0" destOrd="0" presId="urn:microsoft.com/office/officeart/2005/8/layout/chevron1"/>
    <dgm:cxn modelId="{55ACA297-4EC7-4765-ADDF-872A22272237}" srcId="{7ABDC0C3-BCD7-41E8-B840-4F4D24CBCA87}" destId="{20296237-2D23-4E70-ADF9-D854A08F587F}" srcOrd="1" destOrd="0" parTransId="{CE3F51EA-932C-4D4A-BF98-42CD4CBF5E5B}" sibTransId="{BCFB8655-56ED-41D6-9CD7-2F1473F3CA62}"/>
    <dgm:cxn modelId="{C7DA55D4-3ACE-4030-BC62-0E253FC70E8E}" srcId="{7ABDC0C3-BCD7-41E8-B840-4F4D24CBCA87}" destId="{6AED4E81-4DF6-4A81-B302-92CE756366C7}" srcOrd="0" destOrd="0" parTransId="{89EDA6BD-8FF6-42A1-8C61-9AC364D54E00}" sibTransId="{23B8BC11-BE7B-4BB8-A6FE-9CF9CD38B9A8}"/>
    <dgm:cxn modelId="{B9CAF12D-E8A2-4457-938E-C9C5F3FA7C1D}" type="presParOf" srcId="{6859AEC8-6211-44F5-9AC7-28BFFC0D6CD0}" destId="{2768D31E-B65E-44BD-B064-D064EB66B33E}" srcOrd="0" destOrd="0" presId="urn:microsoft.com/office/officeart/2005/8/layout/chevron1"/>
    <dgm:cxn modelId="{59E7C240-C22D-4C8E-8EB2-D019FCA3A60B}" type="presParOf" srcId="{6859AEC8-6211-44F5-9AC7-28BFFC0D6CD0}" destId="{865BC98F-FCD6-4264-96F6-552CF1D24106}" srcOrd="1" destOrd="0" presId="urn:microsoft.com/office/officeart/2005/8/layout/chevron1"/>
    <dgm:cxn modelId="{58795EDC-C852-4AC4-8DD3-44A5259C78A6}" type="presParOf" srcId="{6859AEC8-6211-44F5-9AC7-28BFFC0D6CD0}" destId="{FE4F0A89-0E96-474B-9A2B-CE16EC2D7E34}" srcOrd="2" destOrd="0" presId="urn:microsoft.com/office/officeart/2005/8/layout/chevron1"/>
    <dgm:cxn modelId="{A8D16D95-C02E-4F86-B081-1DE4FFD368AE}" type="presParOf" srcId="{6859AEC8-6211-44F5-9AC7-28BFFC0D6CD0}" destId="{68458974-CC1D-49B2-8C5C-BD0D720B4EB8}" srcOrd="3" destOrd="0" presId="urn:microsoft.com/office/officeart/2005/8/layout/chevron1"/>
    <dgm:cxn modelId="{2357CD2E-C6F0-4DA6-934C-5C1FDC8D8649}" type="presParOf" srcId="{6859AEC8-6211-44F5-9AC7-28BFFC0D6CD0}" destId="{414398A4-8379-4C8F-BDFC-C5AA3FCF48B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90F40C-373D-41AD-8112-CB951B5F99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9332D2-186D-42F2-AA61-74F66F976A5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Bio-ID</a:t>
          </a:r>
        </a:p>
      </dgm:t>
    </dgm:pt>
    <dgm:pt modelId="{A3CB68E8-E3D1-48C3-B363-FF69785437F3}" type="parTrans" cxnId="{2A605111-9CCF-4726-AB9C-068A6CDE9B79}">
      <dgm:prSet/>
      <dgm:spPr/>
      <dgm:t>
        <a:bodyPr/>
        <a:lstStyle/>
        <a:p>
          <a:endParaRPr lang="en-US"/>
        </a:p>
      </dgm:t>
    </dgm:pt>
    <dgm:pt modelId="{8032B46F-3543-4E87-BBE7-90E77B6AD1FB}" type="sibTrans" cxnId="{2A605111-9CCF-4726-AB9C-068A6CDE9B79}">
      <dgm:prSet/>
      <dgm:spPr/>
      <dgm:t>
        <a:bodyPr/>
        <a:lstStyle/>
        <a:p>
          <a:endParaRPr lang="en-US"/>
        </a:p>
      </dgm:t>
    </dgm:pt>
    <dgm:pt modelId="{A470E60E-B15D-4C3C-AB01-B050D8BE67B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IP and MS</a:t>
          </a:r>
        </a:p>
      </dgm:t>
    </dgm:pt>
    <dgm:pt modelId="{049F5745-C557-40D8-A306-6EA1719E8592}" type="parTrans" cxnId="{DCD36E32-49EA-4187-B8FC-B24782615D3F}">
      <dgm:prSet/>
      <dgm:spPr/>
      <dgm:t>
        <a:bodyPr/>
        <a:lstStyle/>
        <a:p>
          <a:endParaRPr lang="en-US"/>
        </a:p>
      </dgm:t>
    </dgm:pt>
    <dgm:pt modelId="{2B9CD02A-B6A2-48BE-A61A-1D1D497A203D}" type="sibTrans" cxnId="{DCD36E32-49EA-4187-B8FC-B24782615D3F}">
      <dgm:prSet/>
      <dgm:spPr/>
      <dgm:t>
        <a:bodyPr/>
        <a:lstStyle/>
        <a:p>
          <a:endParaRPr lang="en-US"/>
        </a:p>
      </dgm:t>
    </dgm:pt>
    <dgm:pt modelId="{2BD71C55-0A79-4C0D-8049-CD5E3A691F4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Compare interactions</a:t>
          </a:r>
        </a:p>
      </dgm:t>
    </dgm:pt>
    <dgm:pt modelId="{81AA8065-EE0A-4CE9-9070-5A1E70E0B40B}" type="parTrans" cxnId="{18583233-E096-45E2-BF79-1014835D8B37}">
      <dgm:prSet/>
      <dgm:spPr/>
      <dgm:t>
        <a:bodyPr/>
        <a:lstStyle/>
        <a:p>
          <a:endParaRPr lang="en-US"/>
        </a:p>
      </dgm:t>
    </dgm:pt>
    <dgm:pt modelId="{35135397-E6D0-4F4C-8B7D-58BEBBA49FC6}" type="sibTrans" cxnId="{18583233-E096-45E2-BF79-1014835D8B37}">
      <dgm:prSet/>
      <dgm:spPr/>
      <dgm:t>
        <a:bodyPr/>
        <a:lstStyle/>
        <a:p>
          <a:endParaRPr lang="en-US"/>
        </a:p>
      </dgm:t>
    </dgm:pt>
    <dgm:pt modelId="{B95B4AD1-E690-4C0C-99B7-22511361446F}" type="pres">
      <dgm:prSet presAssocID="{D390F40C-373D-41AD-8112-CB951B5F9959}" presName="Name0" presStyleCnt="0">
        <dgm:presLayoutVars>
          <dgm:dir/>
          <dgm:animLvl val="lvl"/>
          <dgm:resizeHandles val="exact"/>
        </dgm:presLayoutVars>
      </dgm:prSet>
      <dgm:spPr/>
    </dgm:pt>
    <dgm:pt modelId="{5101A5D2-E3BA-4EBB-9987-EC7913408AF4}" type="pres">
      <dgm:prSet presAssocID="{259332D2-186D-42F2-AA61-74F66F976A5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2B977E-8B5A-42DF-844B-75C6050B0687}" type="pres">
      <dgm:prSet presAssocID="{8032B46F-3543-4E87-BBE7-90E77B6AD1FB}" presName="parTxOnlySpace" presStyleCnt="0"/>
      <dgm:spPr/>
    </dgm:pt>
    <dgm:pt modelId="{7CD40460-E983-434F-9C6A-B081E502E686}" type="pres">
      <dgm:prSet presAssocID="{A470E60E-B15D-4C3C-AB01-B050D8BE67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7BE6D9F-9D21-43AD-BC20-7EE28A3EE429}" type="pres">
      <dgm:prSet presAssocID="{2B9CD02A-B6A2-48BE-A61A-1D1D497A203D}" presName="parTxOnlySpace" presStyleCnt="0"/>
      <dgm:spPr/>
    </dgm:pt>
    <dgm:pt modelId="{4BD839AB-EB11-4200-904D-91E7D3766BB5}" type="pres">
      <dgm:prSet presAssocID="{2BD71C55-0A79-4C0D-8049-CD5E3A691F4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605111-9CCF-4726-AB9C-068A6CDE9B79}" srcId="{D390F40C-373D-41AD-8112-CB951B5F9959}" destId="{259332D2-186D-42F2-AA61-74F66F976A5C}" srcOrd="0" destOrd="0" parTransId="{A3CB68E8-E3D1-48C3-B363-FF69785437F3}" sibTransId="{8032B46F-3543-4E87-BBE7-90E77B6AD1FB}"/>
    <dgm:cxn modelId="{DCD36E32-49EA-4187-B8FC-B24782615D3F}" srcId="{D390F40C-373D-41AD-8112-CB951B5F9959}" destId="{A470E60E-B15D-4C3C-AB01-B050D8BE67BF}" srcOrd="1" destOrd="0" parTransId="{049F5745-C557-40D8-A306-6EA1719E8592}" sibTransId="{2B9CD02A-B6A2-48BE-A61A-1D1D497A203D}"/>
    <dgm:cxn modelId="{18583233-E096-45E2-BF79-1014835D8B37}" srcId="{D390F40C-373D-41AD-8112-CB951B5F9959}" destId="{2BD71C55-0A79-4C0D-8049-CD5E3A691F4D}" srcOrd="2" destOrd="0" parTransId="{81AA8065-EE0A-4CE9-9070-5A1E70E0B40B}" sibTransId="{35135397-E6D0-4F4C-8B7D-58BEBBA49FC6}"/>
    <dgm:cxn modelId="{93500A4C-B2A5-4295-B177-A871AF7A943E}" type="presOf" srcId="{2BD71C55-0A79-4C0D-8049-CD5E3A691F4D}" destId="{4BD839AB-EB11-4200-904D-91E7D3766BB5}" srcOrd="0" destOrd="0" presId="urn:microsoft.com/office/officeart/2005/8/layout/chevron1"/>
    <dgm:cxn modelId="{D60BC2B3-0559-4DC7-A3E4-DAE3E6BB9582}" type="presOf" srcId="{259332D2-186D-42F2-AA61-74F66F976A5C}" destId="{5101A5D2-E3BA-4EBB-9987-EC7913408AF4}" srcOrd="0" destOrd="0" presId="urn:microsoft.com/office/officeart/2005/8/layout/chevron1"/>
    <dgm:cxn modelId="{83B6D9DD-8311-458A-9F9D-4CD6EA2AD848}" type="presOf" srcId="{D390F40C-373D-41AD-8112-CB951B5F9959}" destId="{B95B4AD1-E690-4C0C-99B7-22511361446F}" srcOrd="0" destOrd="0" presId="urn:microsoft.com/office/officeart/2005/8/layout/chevron1"/>
    <dgm:cxn modelId="{05FB5BF4-57ED-4769-A813-51EEAB1884C5}" type="presOf" srcId="{A470E60E-B15D-4C3C-AB01-B050D8BE67BF}" destId="{7CD40460-E983-434F-9C6A-B081E502E686}" srcOrd="0" destOrd="0" presId="urn:microsoft.com/office/officeart/2005/8/layout/chevron1"/>
    <dgm:cxn modelId="{9BC6D835-1487-43BC-BEE3-32BD4369AFF1}" type="presParOf" srcId="{B95B4AD1-E690-4C0C-99B7-22511361446F}" destId="{5101A5D2-E3BA-4EBB-9987-EC7913408AF4}" srcOrd="0" destOrd="0" presId="urn:microsoft.com/office/officeart/2005/8/layout/chevron1"/>
    <dgm:cxn modelId="{63B6B578-E461-4817-8C2D-25E9C71B8C82}" type="presParOf" srcId="{B95B4AD1-E690-4C0C-99B7-22511361446F}" destId="{D72B977E-8B5A-42DF-844B-75C6050B0687}" srcOrd="1" destOrd="0" presId="urn:microsoft.com/office/officeart/2005/8/layout/chevron1"/>
    <dgm:cxn modelId="{1EF831FA-1D66-4A9B-A131-C8F42F1C9B8D}" type="presParOf" srcId="{B95B4AD1-E690-4C0C-99B7-22511361446F}" destId="{7CD40460-E983-434F-9C6A-B081E502E686}" srcOrd="2" destOrd="0" presId="urn:microsoft.com/office/officeart/2005/8/layout/chevron1"/>
    <dgm:cxn modelId="{CB24BD59-C1EA-4D8A-9172-ED8B5F21A791}" type="presParOf" srcId="{B95B4AD1-E690-4C0C-99B7-22511361446F}" destId="{67BE6D9F-9D21-43AD-BC20-7EE28A3EE429}" srcOrd="3" destOrd="0" presId="urn:microsoft.com/office/officeart/2005/8/layout/chevron1"/>
    <dgm:cxn modelId="{97346B41-364D-4AD8-8544-20879915A49B}" type="presParOf" srcId="{B95B4AD1-E690-4C0C-99B7-22511361446F}" destId="{4BD839AB-EB11-4200-904D-91E7D3766B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90F40C-373D-41AD-8112-CB951B5F99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9332D2-186D-42F2-AA61-74F66F976A5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Bio-ID</a:t>
          </a:r>
        </a:p>
      </dgm:t>
    </dgm:pt>
    <dgm:pt modelId="{A3CB68E8-E3D1-48C3-B363-FF69785437F3}" type="parTrans" cxnId="{2A605111-9CCF-4726-AB9C-068A6CDE9B79}">
      <dgm:prSet/>
      <dgm:spPr/>
      <dgm:t>
        <a:bodyPr/>
        <a:lstStyle/>
        <a:p>
          <a:endParaRPr lang="en-US"/>
        </a:p>
      </dgm:t>
    </dgm:pt>
    <dgm:pt modelId="{8032B46F-3543-4E87-BBE7-90E77B6AD1FB}" type="sibTrans" cxnId="{2A605111-9CCF-4726-AB9C-068A6CDE9B79}">
      <dgm:prSet/>
      <dgm:spPr/>
      <dgm:t>
        <a:bodyPr/>
        <a:lstStyle/>
        <a:p>
          <a:endParaRPr lang="en-US"/>
        </a:p>
      </dgm:t>
    </dgm:pt>
    <dgm:pt modelId="{A470E60E-B15D-4C3C-AB01-B050D8BE67B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Digestion and MS</a:t>
          </a:r>
        </a:p>
      </dgm:t>
    </dgm:pt>
    <dgm:pt modelId="{049F5745-C557-40D8-A306-6EA1719E8592}" type="parTrans" cxnId="{DCD36E32-49EA-4187-B8FC-B24782615D3F}">
      <dgm:prSet/>
      <dgm:spPr/>
      <dgm:t>
        <a:bodyPr/>
        <a:lstStyle/>
        <a:p>
          <a:endParaRPr lang="en-US"/>
        </a:p>
      </dgm:t>
    </dgm:pt>
    <dgm:pt modelId="{2B9CD02A-B6A2-48BE-A61A-1D1D497A203D}" type="sibTrans" cxnId="{DCD36E32-49EA-4187-B8FC-B24782615D3F}">
      <dgm:prSet/>
      <dgm:spPr/>
      <dgm:t>
        <a:bodyPr/>
        <a:lstStyle/>
        <a:p>
          <a:endParaRPr lang="en-US"/>
        </a:p>
      </dgm:t>
    </dgm:pt>
    <dgm:pt modelId="{2BD71C55-0A79-4C0D-8049-CD5E3A691F4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Compare interactions</a:t>
          </a:r>
        </a:p>
      </dgm:t>
    </dgm:pt>
    <dgm:pt modelId="{81AA8065-EE0A-4CE9-9070-5A1E70E0B40B}" type="parTrans" cxnId="{18583233-E096-45E2-BF79-1014835D8B37}">
      <dgm:prSet/>
      <dgm:spPr/>
      <dgm:t>
        <a:bodyPr/>
        <a:lstStyle/>
        <a:p>
          <a:endParaRPr lang="en-US"/>
        </a:p>
      </dgm:t>
    </dgm:pt>
    <dgm:pt modelId="{35135397-E6D0-4F4C-8B7D-58BEBBA49FC6}" type="sibTrans" cxnId="{18583233-E096-45E2-BF79-1014835D8B37}">
      <dgm:prSet/>
      <dgm:spPr/>
      <dgm:t>
        <a:bodyPr/>
        <a:lstStyle/>
        <a:p>
          <a:endParaRPr lang="en-US"/>
        </a:p>
      </dgm:t>
    </dgm:pt>
    <dgm:pt modelId="{B95B4AD1-E690-4C0C-99B7-22511361446F}" type="pres">
      <dgm:prSet presAssocID="{D390F40C-373D-41AD-8112-CB951B5F9959}" presName="Name0" presStyleCnt="0">
        <dgm:presLayoutVars>
          <dgm:dir/>
          <dgm:animLvl val="lvl"/>
          <dgm:resizeHandles val="exact"/>
        </dgm:presLayoutVars>
      </dgm:prSet>
      <dgm:spPr/>
    </dgm:pt>
    <dgm:pt modelId="{5101A5D2-E3BA-4EBB-9987-EC7913408AF4}" type="pres">
      <dgm:prSet presAssocID="{259332D2-186D-42F2-AA61-74F66F976A5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2B977E-8B5A-42DF-844B-75C6050B0687}" type="pres">
      <dgm:prSet presAssocID="{8032B46F-3543-4E87-BBE7-90E77B6AD1FB}" presName="parTxOnlySpace" presStyleCnt="0"/>
      <dgm:spPr/>
    </dgm:pt>
    <dgm:pt modelId="{7CD40460-E983-434F-9C6A-B081E502E686}" type="pres">
      <dgm:prSet presAssocID="{A470E60E-B15D-4C3C-AB01-B050D8BE67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7BE6D9F-9D21-43AD-BC20-7EE28A3EE429}" type="pres">
      <dgm:prSet presAssocID="{2B9CD02A-B6A2-48BE-A61A-1D1D497A203D}" presName="parTxOnlySpace" presStyleCnt="0"/>
      <dgm:spPr/>
    </dgm:pt>
    <dgm:pt modelId="{4BD839AB-EB11-4200-904D-91E7D3766BB5}" type="pres">
      <dgm:prSet presAssocID="{2BD71C55-0A79-4C0D-8049-CD5E3A691F4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605111-9CCF-4726-AB9C-068A6CDE9B79}" srcId="{D390F40C-373D-41AD-8112-CB951B5F9959}" destId="{259332D2-186D-42F2-AA61-74F66F976A5C}" srcOrd="0" destOrd="0" parTransId="{A3CB68E8-E3D1-48C3-B363-FF69785437F3}" sibTransId="{8032B46F-3543-4E87-BBE7-90E77B6AD1FB}"/>
    <dgm:cxn modelId="{DCD36E32-49EA-4187-B8FC-B24782615D3F}" srcId="{D390F40C-373D-41AD-8112-CB951B5F9959}" destId="{A470E60E-B15D-4C3C-AB01-B050D8BE67BF}" srcOrd="1" destOrd="0" parTransId="{049F5745-C557-40D8-A306-6EA1719E8592}" sibTransId="{2B9CD02A-B6A2-48BE-A61A-1D1D497A203D}"/>
    <dgm:cxn modelId="{18583233-E096-45E2-BF79-1014835D8B37}" srcId="{D390F40C-373D-41AD-8112-CB951B5F9959}" destId="{2BD71C55-0A79-4C0D-8049-CD5E3A691F4D}" srcOrd="2" destOrd="0" parTransId="{81AA8065-EE0A-4CE9-9070-5A1E70E0B40B}" sibTransId="{35135397-E6D0-4F4C-8B7D-58BEBBA49FC6}"/>
    <dgm:cxn modelId="{93500A4C-B2A5-4295-B177-A871AF7A943E}" type="presOf" srcId="{2BD71C55-0A79-4C0D-8049-CD5E3A691F4D}" destId="{4BD839AB-EB11-4200-904D-91E7D3766BB5}" srcOrd="0" destOrd="0" presId="urn:microsoft.com/office/officeart/2005/8/layout/chevron1"/>
    <dgm:cxn modelId="{D60BC2B3-0559-4DC7-A3E4-DAE3E6BB9582}" type="presOf" srcId="{259332D2-186D-42F2-AA61-74F66F976A5C}" destId="{5101A5D2-E3BA-4EBB-9987-EC7913408AF4}" srcOrd="0" destOrd="0" presId="urn:microsoft.com/office/officeart/2005/8/layout/chevron1"/>
    <dgm:cxn modelId="{83B6D9DD-8311-458A-9F9D-4CD6EA2AD848}" type="presOf" srcId="{D390F40C-373D-41AD-8112-CB951B5F9959}" destId="{B95B4AD1-E690-4C0C-99B7-22511361446F}" srcOrd="0" destOrd="0" presId="urn:microsoft.com/office/officeart/2005/8/layout/chevron1"/>
    <dgm:cxn modelId="{05FB5BF4-57ED-4769-A813-51EEAB1884C5}" type="presOf" srcId="{A470E60E-B15D-4C3C-AB01-B050D8BE67BF}" destId="{7CD40460-E983-434F-9C6A-B081E502E686}" srcOrd="0" destOrd="0" presId="urn:microsoft.com/office/officeart/2005/8/layout/chevron1"/>
    <dgm:cxn modelId="{9BC6D835-1487-43BC-BEE3-32BD4369AFF1}" type="presParOf" srcId="{B95B4AD1-E690-4C0C-99B7-22511361446F}" destId="{5101A5D2-E3BA-4EBB-9987-EC7913408AF4}" srcOrd="0" destOrd="0" presId="urn:microsoft.com/office/officeart/2005/8/layout/chevron1"/>
    <dgm:cxn modelId="{63B6B578-E461-4817-8C2D-25E9C71B8C82}" type="presParOf" srcId="{B95B4AD1-E690-4C0C-99B7-22511361446F}" destId="{D72B977E-8B5A-42DF-844B-75C6050B0687}" srcOrd="1" destOrd="0" presId="urn:microsoft.com/office/officeart/2005/8/layout/chevron1"/>
    <dgm:cxn modelId="{1EF831FA-1D66-4A9B-A131-C8F42F1C9B8D}" type="presParOf" srcId="{B95B4AD1-E690-4C0C-99B7-22511361446F}" destId="{7CD40460-E983-434F-9C6A-B081E502E686}" srcOrd="2" destOrd="0" presId="urn:microsoft.com/office/officeart/2005/8/layout/chevron1"/>
    <dgm:cxn modelId="{CB24BD59-C1EA-4D8A-9172-ED8B5F21A791}" type="presParOf" srcId="{B95B4AD1-E690-4C0C-99B7-22511361446F}" destId="{67BE6D9F-9D21-43AD-BC20-7EE28A3EE429}" srcOrd="3" destOrd="0" presId="urn:microsoft.com/office/officeart/2005/8/layout/chevron1"/>
    <dgm:cxn modelId="{97346B41-364D-4AD8-8544-20879915A49B}" type="presParOf" srcId="{B95B4AD1-E690-4C0C-99B7-22511361446F}" destId="{4BD839AB-EB11-4200-904D-91E7D3766B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90F40C-373D-41AD-8112-CB951B5F99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9332D2-186D-42F2-AA61-74F66F976A5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Bio-ID</a:t>
          </a:r>
        </a:p>
      </dgm:t>
    </dgm:pt>
    <dgm:pt modelId="{A3CB68E8-E3D1-48C3-B363-FF69785437F3}" type="parTrans" cxnId="{2A605111-9CCF-4726-AB9C-068A6CDE9B79}">
      <dgm:prSet/>
      <dgm:spPr/>
      <dgm:t>
        <a:bodyPr/>
        <a:lstStyle/>
        <a:p>
          <a:endParaRPr lang="en-US"/>
        </a:p>
      </dgm:t>
    </dgm:pt>
    <dgm:pt modelId="{8032B46F-3543-4E87-BBE7-90E77B6AD1FB}" type="sibTrans" cxnId="{2A605111-9CCF-4726-AB9C-068A6CDE9B79}">
      <dgm:prSet/>
      <dgm:spPr/>
      <dgm:t>
        <a:bodyPr/>
        <a:lstStyle/>
        <a:p>
          <a:endParaRPr lang="en-US"/>
        </a:p>
      </dgm:t>
    </dgm:pt>
    <dgm:pt modelId="{A470E60E-B15D-4C3C-AB01-B050D8BE67B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IP and MS</a:t>
          </a:r>
        </a:p>
      </dgm:t>
    </dgm:pt>
    <dgm:pt modelId="{049F5745-C557-40D8-A306-6EA1719E8592}" type="parTrans" cxnId="{DCD36E32-49EA-4187-B8FC-B24782615D3F}">
      <dgm:prSet/>
      <dgm:spPr/>
      <dgm:t>
        <a:bodyPr/>
        <a:lstStyle/>
        <a:p>
          <a:endParaRPr lang="en-US"/>
        </a:p>
      </dgm:t>
    </dgm:pt>
    <dgm:pt modelId="{2B9CD02A-B6A2-48BE-A61A-1D1D497A203D}" type="sibTrans" cxnId="{DCD36E32-49EA-4187-B8FC-B24782615D3F}">
      <dgm:prSet/>
      <dgm:spPr/>
      <dgm:t>
        <a:bodyPr/>
        <a:lstStyle/>
        <a:p>
          <a:endParaRPr lang="en-US"/>
        </a:p>
      </dgm:t>
    </dgm:pt>
    <dgm:pt modelId="{2BD71C55-0A79-4C0D-8049-CD5E3A691F4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Compare interactions</a:t>
          </a:r>
        </a:p>
      </dgm:t>
    </dgm:pt>
    <dgm:pt modelId="{81AA8065-EE0A-4CE9-9070-5A1E70E0B40B}" type="parTrans" cxnId="{18583233-E096-45E2-BF79-1014835D8B37}">
      <dgm:prSet/>
      <dgm:spPr/>
      <dgm:t>
        <a:bodyPr/>
        <a:lstStyle/>
        <a:p>
          <a:endParaRPr lang="en-US"/>
        </a:p>
      </dgm:t>
    </dgm:pt>
    <dgm:pt modelId="{35135397-E6D0-4F4C-8B7D-58BEBBA49FC6}" type="sibTrans" cxnId="{18583233-E096-45E2-BF79-1014835D8B37}">
      <dgm:prSet/>
      <dgm:spPr/>
      <dgm:t>
        <a:bodyPr/>
        <a:lstStyle/>
        <a:p>
          <a:endParaRPr lang="en-US"/>
        </a:p>
      </dgm:t>
    </dgm:pt>
    <dgm:pt modelId="{B95B4AD1-E690-4C0C-99B7-22511361446F}" type="pres">
      <dgm:prSet presAssocID="{D390F40C-373D-41AD-8112-CB951B5F9959}" presName="Name0" presStyleCnt="0">
        <dgm:presLayoutVars>
          <dgm:dir/>
          <dgm:animLvl val="lvl"/>
          <dgm:resizeHandles val="exact"/>
        </dgm:presLayoutVars>
      </dgm:prSet>
      <dgm:spPr/>
    </dgm:pt>
    <dgm:pt modelId="{5101A5D2-E3BA-4EBB-9987-EC7913408AF4}" type="pres">
      <dgm:prSet presAssocID="{259332D2-186D-42F2-AA61-74F66F976A5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2B977E-8B5A-42DF-844B-75C6050B0687}" type="pres">
      <dgm:prSet presAssocID="{8032B46F-3543-4E87-BBE7-90E77B6AD1FB}" presName="parTxOnlySpace" presStyleCnt="0"/>
      <dgm:spPr/>
    </dgm:pt>
    <dgm:pt modelId="{7CD40460-E983-434F-9C6A-B081E502E686}" type="pres">
      <dgm:prSet presAssocID="{A470E60E-B15D-4C3C-AB01-B050D8BE67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7BE6D9F-9D21-43AD-BC20-7EE28A3EE429}" type="pres">
      <dgm:prSet presAssocID="{2B9CD02A-B6A2-48BE-A61A-1D1D497A203D}" presName="parTxOnlySpace" presStyleCnt="0"/>
      <dgm:spPr/>
    </dgm:pt>
    <dgm:pt modelId="{4BD839AB-EB11-4200-904D-91E7D3766BB5}" type="pres">
      <dgm:prSet presAssocID="{2BD71C55-0A79-4C0D-8049-CD5E3A691F4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605111-9CCF-4726-AB9C-068A6CDE9B79}" srcId="{D390F40C-373D-41AD-8112-CB951B5F9959}" destId="{259332D2-186D-42F2-AA61-74F66F976A5C}" srcOrd="0" destOrd="0" parTransId="{A3CB68E8-E3D1-48C3-B363-FF69785437F3}" sibTransId="{8032B46F-3543-4E87-BBE7-90E77B6AD1FB}"/>
    <dgm:cxn modelId="{DCD36E32-49EA-4187-B8FC-B24782615D3F}" srcId="{D390F40C-373D-41AD-8112-CB951B5F9959}" destId="{A470E60E-B15D-4C3C-AB01-B050D8BE67BF}" srcOrd="1" destOrd="0" parTransId="{049F5745-C557-40D8-A306-6EA1719E8592}" sibTransId="{2B9CD02A-B6A2-48BE-A61A-1D1D497A203D}"/>
    <dgm:cxn modelId="{18583233-E096-45E2-BF79-1014835D8B37}" srcId="{D390F40C-373D-41AD-8112-CB951B5F9959}" destId="{2BD71C55-0A79-4C0D-8049-CD5E3A691F4D}" srcOrd="2" destOrd="0" parTransId="{81AA8065-EE0A-4CE9-9070-5A1E70E0B40B}" sibTransId="{35135397-E6D0-4F4C-8B7D-58BEBBA49FC6}"/>
    <dgm:cxn modelId="{93500A4C-B2A5-4295-B177-A871AF7A943E}" type="presOf" srcId="{2BD71C55-0A79-4C0D-8049-CD5E3A691F4D}" destId="{4BD839AB-EB11-4200-904D-91E7D3766BB5}" srcOrd="0" destOrd="0" presId="urn:microsoft.com/office/officeart/2005/8/layout/chevron1"/>
    <dgm:cxn modelId="{D60BC2B3-0559-4DC7-A3E4-DAE3E6BB9582}" type="presOf" srcId="{259332D2-186D-42F2-AA61-74F66F976A5C}" destId="{5101A5D2-E3BA-4EBB-9987-EC7913408AF4}" srcOrd="0" destOrd="0" presId="urn:microsoft.com/office/officeart/2005/8/layout/chevron1"/>
    <dgm:cxn modelId="{83B6D9DD-8311-458A-9F9D-4CD6EA2AD848}" type="presOf" srcId="{D390F40C-373D-41AD-8112-CB951B5F9959}" destId="{B95B4AD1-E690-4C0C-99B7-22511361446F}" srcOrd="0" destOrd="0" presId="urn:microsoft.com/office/officeart/2005/8/layout/chevron1"/>
    <dgm:cxn modelId="{05FB5BF4-57ED-4769-A813-51EEAB1884C5}" type="presOf" srcId="{A470E60E-B15D-4C3C-AB01-B050D8BE67BF}" destId="{7CD40460-E983-434F-9C6A-B081E502E686}" srcOrd="0" destOrd="0" presId="urn:microsoft.com/office/officeart/2005/8/layout/chevron1"/>
    <dgm:cxn modelId="{9BC6D835-1487-43BC-BEE3-32BD4369AFF1}" type="presParOf" srcId="{B95B4AD1-E690-4C0C-99B7-22511361446F}" destId="{5101A5D2-E3BA-4EBB-9987-EC7913408AF4}" srcOrd="0" destOrd="0" presId="urn:microsoft.com/office/officeart/2005/8/layout/chevron1"/>
    <dgm:cxn modelId="{63B6B578-E461-4817-8C2D-25E9C71B8C82}" type="presParOf" srcId="{B95B4AD1-E690-4C0C-99B7-22511361446F}" destId="{D72B977E-8B5A-42DF-844B-75C6050B0687}" srcOrd="1" destOrd="0" presId="urn:microsoft.com/office/officeart/2005/8/layout/chevron1"/>
    <dgm:cxn modelId="{1EF831FA-1D66-4A9B-A131-C8F42F1C9B8D}" type="presParOf" srcId="{B95B4AD1-E690-4C0C-99B7-22511361446F}" destId="{7CD40460-E983-434F-9C6A-B081E502E686}" srcOrd="2" destOrd="0" presId="urn:microsoft.com/office/officeart/2005/8/layout/chevron1"/>
    <dgm:cxn modelId="{CB24BD59-C1EA-4D8A-9172-ED8B5F21A791}" type="presParOf" srcId="{B95B4AD1-E690-4C0C-99B7-22511361446F}" destId="{67BE6D9F-9D21-43AD-BC20-7EE28A3EE429}" srcOrd="3" destOrd="0" presId="urn:microsoft.com/office/officeart/2005/8/layout/chevron1"/>
    <dgm:cxn modelId="{97346B41-364D-4AD8-8544-20879915A49B}" type="presParOf" srcId="{B95B4AD1-E690-4C0C-99B7-22511361446F}" destId="{4BD839AB-EB11-4200-904D-91E7D3766B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1E738-6120-4B27-9614-6CD6E2E742EC}">
      <dsp:nvSpPr>
        <dsp:cNvPr id="0" name=""/>
        <dsp:cNvSpPr/>
      </dsp:nvSpPr>
      <dsp:spPr>
        <a:xfrm>
          <a:off x="3748" y="1976574"/>
          <a:ext cx="4566903" cy="1826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Clustal</a:t>
          </a:r>
          <a:r>
            <a:rPr lang="en-US" sz="4900" kern="1200" dirty="0"/>
            <a:t> Omega</a:t>
          </a:r>
        </a:p>
      </dsp:txBody>
      <dsp:txXfrm>
        <a:off x="917129" y="1976574"/>
        <a:ext cx="2740142" cy="1826761"/>
      </dsp:txXfrm>
    </dsp:sp>
    <dsp:sp modelId="{AB1D179E-DEDD-403E-9854-4EE01430F501}">
      <dsp:nvSpPr>
        <dsp:cNvPr id="0" name=""/>
        <dsp:cNvSpPr/>
      </dsp:nvSpPr>
      <dsp:spPr>
        <a:xfrm>
          <a:off x="4113962" y="1976574"/>
          <a:ext cx="4566903" cy="18267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CRISPR/ Cas 9</a:t>
          </a:r>
        </a:p>
      </dsp:txBody>
      <dsp:txXfrm>
        <a:off x="5027343" y="1976574"/>
        <a:ext cx="2740142" cy="1826761"/>
      </dsp:txXfrm>
    </dsp:sp>
    <dsp:sp modelId="{22B6DC67-69B1-484D-8F7D-86E48FB2481B}">
      <dsp:nvSpPr>
        <dsp:cNvPr id="0" name=""/>
        <dsp:cNvSpPr/>
      </dsp:nvSpPr>
      <dsp:spPr>
        <a:xfrm>
          <a:off x="8224175" y="1976574"/>
          <a:ext cx="4566903" cy="18267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Screening</a:t>
          </a:r>
        </a:p>
      </dsp:txBody>
      <dsp:txXfrm>
        <a:off x="9137556" y="1976574"/>
        <a:ext cx="2740142" cy="1826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1E738-6120-4B27-9614-6CD6E2E742EC}">
      <dsp:nvSpPr>
        <dsp:cNvPr id="0" name=""/>
        <dsp:cNvSpPr/>
      </dsp:nvSpPr>
      <dsp:spPr>
        <a:xfrm>
          <a:off x="3748" y="1976574"/>
          <a:ext cx="4566903" cy="18267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Clustal</a:t>
          </a:r>
          <a:r>
            <a:rPr lang="en-US" sz="4900" kern="1200" dirty="0"/>
            <a:t> Omega</a:t>
          </a:r>
        </a:p>
      </dsp:txBody>
      <dsp:txXfrm>
        <a:off x="917129" y="1976574"/>
        <a:ext cx="2740142" cy="1826761"/>
      </dsp:txXfrm>
    </dsp:sp>
    <dsp:sp modelId="{AB1D179E-DEDD-403E-9854-4EE01430F501}">
      <dsp:nvSpPr>
        <dsp:cNvPr id="0" name=""/>
        <dsp:cNvSpPr/>
      </dsp:nvSpPr>
      <dsp:spPr>
        <a:xfrm>
          <a:off x="4113962" y="1976574"/>
          <a:ext cx="4566903" cy="182676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CRISPR/ Cas 9</a:t>
          </a:r>
        </a:p>
      </dsp:txBody>
      <dsp:txXfrm>
        <a:off x="5027343" y="1976574"/>
        <a:ext cx="2740142" cy="1826761"/>
      </dsp:txXfrm>
    </dsp:sp>
    <dsp:sp modelId="{22B6DC67-69B1-484D-8F7D-86E48FB2481B}">
      <dsp:nvSpPr>
        <dsp:cNvPr id="0" name=""/>
        <dsp:cNvSpPr/>
      </dsp:nvSpPr>
      <dsp:spPr>
        <a:xfrm>
          <a:off x="8224175" y="1976574"/>
          <a:ext cx="4566903" cy="18267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Screening</a:t>
          </a:r>
        </a:p>
      </dsp:txBody>
      <dsp:txXfrm>
        <a:off x="9137556" y="1976574"/>
        <a:ext cx="2740142" cy="1826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1E738-6120-4B27-9614-6CD6E2E742EC}">
      <dsp:nvSpPr>
        <dsp:cNvPr id="0" name=""/>
        <dsp:cNvSpPr/>
      </dsp:nvSpPr>
      <dsp:spPr>
        <a:xfrm>
          <a:off x="3748" y="1976574"/>
          <a:ext cx="4566903" cy="18267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Clustal</a:t>
          </a:r>
          <a:r>
            <a:rPr lang="en-US" sz="4900" kern="1200" dirty="0"/>
            <a:t> Omega</a:t>
          </a:r>
        </a:p>
      </dsp:txBody>
      <dsp:txXfrm>
        <a:off x="917129" y="1976574"/>
        <a:ext cx="2740142" cy="1826761"/>
      </dsp:txXfrm>
    </dsp:sp>
    <dsp:sp modelId="{AB1D179E-DEDD-403E-9854-4EE01430F501}">
      <dsp:nvSpPr>
        <dsp:cNvPr id="0" name=""/>
        <dsp:cNvSpPr/>
      </dsp:nvSpPr>
      <dsp:spPr>
        <a:xfrm>
          <a:off x="4113962" y="1976574"/>
          <a:ext cx="4566903" cy="18267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CRISPR/ Cas 9</a:t>
          </a:r>
        </a:p>
      </dsp:txBody>
      <dsp:txXfrm>
        <a:off x="5027343" y="1976574"/>
        <a:ext cx="2740142" cy="1826761"/>
      </dsp:txXfrm>
    </dsp:sp>
    <dsp:sp modelId="{22B6DC67-69B1-484D-8F7D-86E48FB2481B}">
      <dsp:nvSpPr>
        <dsp:cNvPr id="0" name=""/>
        <dsp:cNvSpPr/>
      </dsp:nvSpPr>
      <dsp:spPr>
        <a:xfrm>
          <a:off x="8224175" y="1976574"/>
          <a:ext cx="4566903" cy="182676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Screening</a:t>
          </a:r>
        </a:p>
      </dsp:txBody>
      <dsp:txXfrm>
        <a:off x="9137556" y="1976574"/>
        <a:ext cx="2740142" cy="1826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D31E-B65E-44BD-B064-D064EB66B33E}">
      <dsp:nvSpPr>
        <dsp:cNvPr id="0" name=""/>
        <dsp:cNvSpPr/>
      </dsp:nvSpPr>
      <dsp:spPr>
        <a:xfrm>
          <a:off x="3750" y="967993"/>
          <a:ext cx="4569321" cy="1827728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RNA-seq</a:t>
          </a:r>
        </a:p>
      </dsp:txBody>
      <dsp:txXfrm>
        <a:off x="917614" y="967993"/>
        <a:ext cx="2741593" cy="1827728"/>
      </dsp:txXfrm>
    </dsp:sp>
    <dsp:sp modelId="{FE4F0A89-0E96-474B-9A2B-CE16EC2D7E34}">
      <dsp:nvSpPr>
        <dsp:cNvPr id="0" name=""/>
        <dsp:cNvSpPr/>
      </dsp:nvSpPr>
      <dsp:spPr>
        <a:xfrm>
          <a:off x="4116139" y="967993"/>
          <a:ext cx="4569321" cy="182772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GO</a:t>
          </a:r>
        </a:p>
      </dsp:txBody>
      <dsp:txXfrm>
        <a:off x="5030003" y="967993"/>
        <a:ext cx="2741593" cy="1827728"/>
      </dsp:txXfrm>
    </dsp:sp>
    <dsp:sp modelId="{414398A4-8379-4C8F-BDFC-C5AA3FCF48BF}">
      <dsp:nvSpPr>
        <dsp:cNvPr id="0" name=""/>
        <dsp:cNvSpPr/>
      </dsp:nvSpPr>
      <dsp:spPr>
        <a:xfrm>
          <a:off x="8228529" y="967993"/>
          <a:ext cx="4569321" cy="182772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Pathway analysis</a:t>
          </a:r>
        </a:p>
      </dsp:txBody>
      <dsp:txXfrm>
        <a:off x="9142393" y="967993"/>
        <a:ext cx="2741593" cy="1827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D31E-B65E-44BD-B064-D064EB66B33E}">
      <dsp:nvSpPr>
        <dsp:cNvPr id="0" name=""/>
        <dsp:cNvSpPr/>
      </dsp:nvSpPr>
      <dsp:spPr>
        <a:xfrm>
          <a:off x="3750" y="967993"/>
          <a:ext cx="4569321" cy="182772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RNA-seq</a:t>
          </a:r>
        </a:p>
      </dsp:txBody>
      <dsp:txXfrm>
        <a:off x="917614" y="967993"/>
        <a:ext cx="2741593" cy="1827728"/>
      </dsp:txXfrm>
    </dsp:sp>
    <dsp:sp modelId="{FE4F0A89-0E96-474B-9A2B-CE16EC2D7E34}">
      <dsp:nvSpPr>
        <dsp:cNvPr id="0" name=""/>
        <dsp:cNvSpPr/>
      </dsp:nvSpPr>
      <dsp:spPr>
        <a:xfrm>
          <a:off x="4116139" y="967993"/>
          <a:ext cx="4569321" cy="1827728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GO</a:t>
          </a:r>
        </a:p>
      </dsp:txBody>
      <dsp:txXfrm>
        <a:off x="5030003" y="967993"/>
        <a:ext cx="2741593" cy="1827728"/>
      </dsp:txXfrm>
    </dsp:sp>
    <dsp:sp modelId="{414398A4-8379-4C8F-BDFC-C5AA3FCF48BF}">
      <dsp:nvSpPr>
        <dsp:cNvPr id="0" name=""/>
        <dsp:cNvSpPr/>
      </dsp:nvSpPr>
      <dsp:spPr>
        <a:xfrm>
          <a:off x="8228529" y="967993"/>
          <a:ext cx="4569321" cy="182772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Pathway analysis</a:t>
          </a:r>
        </a:p>
      </dsp:txBody>
      <dsp:txXfrm>
        <a:off x="9142393" y="967993"/>
        <a:ext cx="2741593" cy="1827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D31E-B65E-44BD-B064-D064EB66B33E}">
      <dsp:nvSpPr>
        <dsp:cNvPr id="0" name=""/>
        <dsp:cNvSpPr/>
      </dsp:nvSpPr>
      <dsp:spPr>
        <a:xfrm>
          <a:off x="3750" y="967993"/>
          <a:ext cx="4569321" cy="182772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RNA-seq</a:t>
          </a:r>
        </a:p>
      </dsp:txBody>
      <dsp:txXfrm>
        <a:off x="917614" y="967993"/>
        <a:ext cx="2741593" cy="1827728"/>
      </dsp:txXfrm>
    </dsp:sp>
    <dsp:sp modelId="{FE4F0A89-0E96-474B-9A2B-CE16EC2D7E34}">
      <dsp:nvSpPr>
        <dsp:cNvPr id="0" name=""/>
        <dsp:cNvSpPr/>
      </dsp:nvSpPr>
      <dsp:spPr>
        <a:xfrm>
          <a:off x="4116139" y="967993"/>
          <a:ext cx="4569321" cy="182772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GO</a:t>
          </a:r>
        </a:p>
      </dsp:txBody>
      <dsp:txXfrm>
        <a:off x="5030003" y="967993"/>
        <a:ext cx="2741593" cy="1827728"/>
      </dsp:txXfrm>
    </dsp:sp>
    <dsp:sp modelId="{414398A4-8379-4C8F-BDFC-C5AA3FCF48BF}">
      <dsp:nvSpPr>
        <dsp:cNvPr id="0" name=""/>
        <dsp:cNvSpPr/>
      </dsp:nvSpPr>
      <dsp:spPr>
        <a:xfrm>
          <a:off x="8228529" y="967993"/>
          <a:ext cx="4569321" cy="1827728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Pathway analysis</a:t>
          </a:r>
        </a:p>
      </dsp:txBody>
      <dsp:txXfrm>
        <a:off x="9142393" y="967993"/>
        <a:ext cx="2741593" cy="1827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1A5D2-E3BA-4EBB-9987-EC7913408AF4}">
      <dsp:nvSpPr>
        <dsp:cNvPr id="0" name=""/>
        <dsp:cNvSpPr/>
      </dsp:nvSpPr>
      <dsp:spPr>
        <a:xfrm>
          <a:off x="3690" y="349191"/>
          <a:ext cx="4496792" cy="179871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Bio-ID</a:t>
          </a:r>
        </a:p>
      </dsp:txBody>
      <dsp:txXfrm>
        <a:off x="903049" y="349191"/>
        <a:ext cx="2698075" cy="1798717"/>
      </dsp:txXfrm>
    </dsp:sp>
    <dsp:sp modelId="{7CD40460-E983-434F-9C6A-B081E502E686}">
      <dsp:nvSpPr>
        <dsp:cNvPr id="0" name=""/>
        <dsp:cNvSpPr/>
      </dsp:nvSpPr>
      <dsp:spPr>
        <a:xfrm>
          <a:off x="4050804" y="349191"/>
          <a:ext cx="4496792" cy="179871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IP and MS</a:t>
          </a:r>
        </a:p>
      </dsp:txBody>
      <dsp:txXfrm>
        <a:off x="4950163" y="349191"/>
        <a:ext cx="2698075" cy="1798717"/>
      </dsp:txXfrm>
    </dsp:sp>
    <dsp:sp modelId="{4BD839AB-EB11-4200-904D-91E7D3766BB5}">
      <dsp:nvSpPr>
        <dsp:cNvPr id="0" name=""/>
        <dsp:cNvSpPr/>
      </dsp:nvSpPr>
      <dsp:spPr>
        <a:xfrm>
          <a:off x="8097917" y="349191"/>
          <a:ext cx="4496792" cy="179871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Compare interactions</a:t>
          </a:r>
        </a:p>
      </dsp:txBody>
      <dsp:txXfrm>
        <a:off x="8997276" y="349191"/>
        <a:ext cx="2698075" cy="17987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1A5D2-E3BA-4EBB-9987-EC7913408AF4}">
      <dsp:nvSpPr>
        <dsp:cNvPr id="0" name=""/>
        <dsp:cNvSpPr/>
      </dsp:nvSpPr>
      <dsp:spPr>
        <a:xfrm>
          <a:off x="3690" y="372898"/>
          <a:ext cx="4496792" cy="179871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Bio-ID</a:t>
          </a:r>
        </a:p>
      </dsp:txBody>
      <dsp:txXfrm>
        <a:off x="903049" y="372898"/>
        <a:ext cx="2698075" cy="1798717"/>
      </dsp:txXfrm>
    </dsp:sp>
    <dsp:sp modelId="{7CD40460-E983-434F-9C6A-B081E502E686}">
      <dsp:nvSpPr>
        <dsp:cNvPr id="0" name=""/>
        <dsp:cNvSpPr/>
      </dsp:nvSpPr>
      <dsp:spPr>
        <a:xfrm>
          <a:off x="4050804" y="372898"/>
          <a:ext cx="4496792" cy="179871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Digestion and MS</a:t>
          </a:r>
        </a:p>
      </dsp:txBody>
      <dsp:txXfrm>
        <a:off x="4950163" y="372898"/>
        <a:ext cx="2698075" cy="1798717"/>
      </dsp:txXfrm>
    </dsp:sp>
    <dsp:sp modelId="{4BD839AB-EB11-4200-904D-91E7D3766BB5}">
      <dsp:nvSpPr>
        <dsp:cNvPr id="0" name=""/>
        <dsp:cNvSpPr/>
      </dsp:nvSpPr>
      <dsp:spPr>
        <a:xfrm>
          <a:off x="8097917" y="372898"/>
          <a:ext cx="4496792" cy="179871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Compare interactions</a:t>
          </a:r>
        </a:p>
      </dsp:txBody>
      <dsp:txXfrm>
        <a:off x="8997276" y="372898"/>
        <a:ext cx="2698075" cy="17987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1A5D2-E3BA-4EBB-9987-EC7913408AF4}">
      <dsp:nvSpPr>
        <dsp:cNvPr id="0" name=""/>
        <dsp:cNvSpPr/>
      </dsp:nvSpPr>
      <dsp:spPr>
        <a:xfrm>
          <a:off x="3690" y="448534"/>
          <a:ext cx="4496792" cy="179871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Bio-ID</a:t>
          </a:r>
        </a:p>
      </dsp:txBody>
      <dsp:txXfrm>
        <a:off x="903049" y="448534"/>
        <a:ext cx="2698075" cy="1798717"/>
      </dsp:txXfrm>
    </dsp:sp>
    <dsp:sp modelId="{7CD40460-E983-434F-9C6A-B081E502E686}">
      <dsp:nvSpPr>
        <dsp:cNvPr id="0" name=""/>
        <dsp:cNvSpPr/>
      </dsp:nvSpPr>
      <dsp:spPr>
        <a:xfrm>
          <a:off x="4050804" y="448534"/>
          <a:ext cx="4496792" cy="179871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IP and MS</a:t>
          </a:r>
        </a:p>
      </dsp:txBody>
      <dsp:txXfrm>
        <a:off x="4950163" y="448534"/>
        <a:ext cx="2698075" cy="1798717"/>
      </dsp:txXfrm>
    </dsp:sp>
    <dsp:sp modelId="{4BD839AB-EB11-4200-904D-91E7D3766BB5}">
      <dsp:nvSpPr>
        <dsp:cNvPr id="0" name=""/>
        <dsp:cNvSpPr/>
      </dsp:nvSpPr>
      <dsp:spPr>
        <a:xfrm>
          <a:off x="8097917" y="448534"/>
          <a:ext cx="4496792" cy="179871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Compare interactions</a:t>
          </a:r>
        </a:p>
      </dsp:txBody>
      <dsp:txXfrm>
        <a:off x="8997276" y="448534"/>
        <a:ext cx="2698075" cy="179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ATVBAHA.119.31294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684953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hhe.com/articles/alcohol-intolerance-the-cause-of-your-symptom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ntjohnscancer.org/gastrointestinal/conditions-we-treat/stomach-and-esophagus-cance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s.biomedcentral.com/on-medicine/2019/04/08/oral-head-neck-cancer-awareness-month-research-highlights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berinfo.com/mouse-study-fathers-pre-conception-alcohol-consumption-influence-s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ailyexcelsior.com/new-marker-helps-predict-mice-prone-to-alcohol-addiction-study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https://www.ahajournals.org/doi/10.1161/ATVBAHA.119.312946</a:t>
            </a:r>
            <a:r>
              <a:rPr lang="en-US" dirty="0"/>
              <a:t> Important article for gap</a:t>
            </a:r>
          </a:p>
          <a:p>
            <a:r>
              <a:rPr lang="en-US" dirty="0">
                <a:hlinkClick r:id="rId4"/>
              </a:rPr>
              <a:t>https://www.ncbi.nlm.nih.gov/pmc/articles/PMC3684953/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2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https://www.thechhe.com/articles/alcohol-intolerance-the-cause-of-your-symptoms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https://www.saintjohnscancer.org/gastrointestinal/conditions-we-treat/stomach-and-esophagus-cancer/</a:t>
            </a:r>
            <a:endParaRPr lang="en-US" dirty="0"/>
          </a:p>
          <a:p>
            <a:r>
              <a:rPr lang="en-US" dirty="0">
                <a:hlinkClick r:id="rId4"/>
              </a:rPr>
              <a:t>https://blogs.biomedcentral.com/on-medicine/2019/04/08/oral-head-neck-cancer-awareness-month-research-highlights/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Glutamine to Lysine </a:t>
            </a:r>
          </a:p>
        </p:txBody>
      </p:sp>
    </p:spTree>
    <p:extLst>
      <p:ext uri="{BB962C8B-B14F-4D97-AF65-F5344CB8AC3E}">
        <p14:creationId xmlns:p14="http://schemas.microsoft.com/office/powerpoint/2010/main" val="409811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https://www.soberinfo.com/mouse-study-fathers-pre-conception-alcohol-consumption-influence-son/</a:t>
            </a:r>
            <a:endParaRPr lang="en-US" dirty="0"/>
          </a:p>
          <a:p>
            <a:r>
              <a:rPr lang="en-US" dirty="0">
                <a:hlinkClick r:id="rId4"/>
              </a:rPr>
              <a:t>https://www.dailyexcelsior.com/new-marker-helps-predict-mice-prone-to-alcohol-addiction-study/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5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0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1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3676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9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6DE6F-5443-41D9-A766-B8667FA0F4E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ntjohnscancer.org/gastrointestinal/conditions-we-treat/stomach-and-esophagus-cancer/" TargetMode="External"/><Relationship Id="rId2" Type="http://schemas.openxmlformats.org/officeDocument/2006/relationships/hyperlink" Target="https://www.thechhe.com/articles/alcohol-intolerance-the-cause-of-your-symptom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logs.biomedcentral.com/on-medicine/2019/04/08/oral-head-neck-cancer-awareness-month-research-highligh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ar">
            <a:extLst>
              <a:ext uri="{FF2B5EF4-FFF2-40B4-BE49-F238E27FC236}">
                <a16:creationId xmlns:a16="http://schemas.microsoft.com/office/drawing/2014/main" id="{518294FD-8BBA-44FA-987B-1BA0A29D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8131" y="79446"/>
            <a:ext cx="14580782" cy="97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CB448-3EAF-44EC-8385-C649D5BD72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Alcohol Intolerance (ALDH2)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A3DC-DE6C-4E39-ADD4-D44FA3F12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Chris Stein</a:t>
            </a:r>
          </a:p>
        </p:txBody>
      </p:sp>
    </p:spTree>
    <p:extLst>
      <p:ext uri="{BB962C8B-B14F-4D97-AF65-F5344CB8AC3E}">
        <p14:creationId xmlns:p14="http://schemas.microsoft.com/office/powerpoint/2010/main" val="246323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EE367-89E1-45DC-9250-BA5C301B3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7" t="16073" r="14550" b="10574"/>
          <a:stretch/>
        </p:blipFill>
        <p:spPr>
          <a:xfrm>
            <a:off x="933855" y="2254339"/>
            <a:ext cx="9812131" cy="6528390"/>
          </a:xfrm>
          <a:prstGeom prst="rect">
            <a:avLst/>
          </a:prstGeom>
        </p:spPr>
      </p:pic>
      <p:pic>
        <p:nvPicPr>
          <p:cNvPr id="3080" name="Picture 8" descr="Image result for human silhouette">
            <a:extLst>
              <a:ext uri="{FF2B5EF4-FFF2-40B4-BE49-F238E27FC236}">
                <a16:creationId xmlns:a16="http://schemas.microsoft.com/office/drawing/2014/main" id="{C63AAF9F-47C6-4A07-A0AD-DAEB53C3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98" y="1248910"/>
            <a:ext cx="1380756" cy="13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B20E1-C714-4062-AEB0-0A0EE83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1"/>
            <a:ext cx="9455573" cy="1885245"/>
          </a:xfrm>
        </p:spPr>
        <p:txBody>
          <a:bodyPr/>
          <a:lstStyle/>
          <a:p>
            <a:r>
              <a:rPr lang="en-US" b="1" dirty="0">
                <a:latin typeface="Avenir Next"/>
              </a:rPr>
              <a:t>How are the ALDH2 homologs related?</a:t>
            </a:r>
          </a:p>
        </p:txBody>
      </p:sp>
      <p:pic>
        <p:nvPicPr>
          <p:cNvPr id="3074" name="Picture 2" descr="Image result for mouse silhouette">
            <a:extLst>
              <a:ext uri="{FF2B5EF4-FFF2-40B4-BE49-F238E27FC236}">
                <a16:creationId xmlns:a16="http://schemas.microsoft.com/office/drawing/2014/main" id="{3308ECD0-CD97-4F75-9758-85FF128F7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/>
          <a:stretch/>
        </p:blipFill>
        <p:spPr bwMode="auto">
          <a:xfrm>
            <a:off x="10174857" y="2872012"/>
            <a:ext cx="1253496" cy="10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zebra fish silhouette">
            <a:extLst>
              <a:ext uri="{FF2B5EF4-FFF2-40B4-BE49-F238E27FC236}">
                <a16:creationId xmlns:a16="http://schemas.microsoft.com/office/drawing/2014/main" id="{5E1E349D-9B9C-4963-8398-DBEA3FD21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67" y="3797963"/>
            <a:ext cx="2248306" cy="8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fruit fly silhouette">
            <a:extLst>
              <a:ext uri="{FF2B5EF4-FFF2-40B4-BE49-F238E27FC236}">
                <a16:creationId xmlns:a16="http://schemas.microsoft.com/office/drawing/2014/main" id="{2AC8DDF2-B84C-4738-915D-514CB3C1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17" y="4676748"/>
            <a:ext cx="925176" cy="9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c elegans silhouette">
            <a:extLst>
              <a:ext uri="{FF2B5EF4-FFF2-40B4-BE49-F238E27FC236}">
                <a16:creationId xmlns:a16="http://schemas.microsoft.com/office/drawing/2014/main" id="{3BA5A592-4153-4255-8A5E-0D21FF0C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460" y="5639990"/>
            <a:ext cx="802383" cy="8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plant silhouette">
            <a:extLst>
              <a:ext uri="{FF2B5EF4-FFF2-40B4-BE49-F238E27FC236}">
                <a16:creationId xmlns:a16="http://schemas.microsoft.com/office/drawing/2014/main" id="{4F36E7C4-75BC-4768-AFA0-62D53D62A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7"/>
          <a:stretch/>
        </p:blipFill>
        <p:spPr bwMode="auto">
          <a:xfrm>
            <a:off x="8479785" y="6334088"/>
            <a:ext cx="898131" cy="8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yeast silhouette">
            <a:extLst>
              <a:ext uri="{FF2B5EF4-FFF2-40B4-BE49-F238E27FC236}">
                <a16:creationId xmlns:a16="http://schemas.microsoft.com/office/drawing/2014/main" id="{6D11C3C7-49D8-4989-9B03-6B81C2F49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06" y="8076925"/>
            <a:ext cx="937397" cy="8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 result for bacteria silhouette">
            <a:extLst>
              <a:ext uri="{FF2B5EF4-FFF2-40B4-BE49-F238E27FC236}">
                <a16:creationId xmlns:a16="http://schemas.microsoft.com/office/drawing/2014/main" id="{DA822C80-E1CC-4F08-A46D-6AA1188A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460" y="6938102"/>
            <a:ext cx="1084404" cy="12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4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mage result for liver">
            <a:extLst>
              <a:ext uri="{FF2B5EF4-FFF2-40B4-BE49-F238E27FC236}">
                <a16:creationId xmlns:a16="http://schemas.microsoft.com/office/drawing/2014/main" id="{18C2105A-2031-43B2-96E2-2ADA7B44F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38" y="5975835"/>
            <a:ext cx="5143500" cy="29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E4CC8-DC73-4D7D-A202-7F396CF9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1" y="332176"/>
            <a:ext cx="12900286" cy="188524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venir Next"/>
              </a:rPr>
              <a:t>What model organism should be used?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B8EFF-61A5-4BF9-877A-7CC5D3A2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13" y="2261192"/>
            <a:ext cx="4329958" cy="3030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EED330-805C-4196-9854-61A898412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578"/>
          <a:stretch/>
        </p:blipFill>
        <p:spPr>
          <a:xfrm>
            <a:off x="1257191" y="5727403"/>
            <a:ext cx="3123423" cy="3184903"/>
          </a:xfrm>
          <a:prstGeom prst="rect">
            <a:avLst/>
          </a:prstGeom>
        </p:spPr>
      </p:pic>
      <p:pic>
        <p:nvPicPr>
          <p:cNvPr id="8194" name="Picture 2" descr="Image result for mouse digestive system">
            <a:extLst>
              <a:ext uri="{FF2B5EF4-FFF2-40B4-BE49-F238E27FC236}">
                <a16:creationId xmlns:a16="http://schemas.microsoft.com/office/drawing/2014/main" id="{23D7D147-ACFE-4F6A-B31D-C05D4FCC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85" y="2606527"/>
            <a:ext cx="5143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alcohol">
            <a:extLst>
              <a:ext uri="{FF2B5EF4-FFF2-40B4-BE49-F238E27FC236}">
                <a16:creationId xmlns:a16="http://schemas.microsoft.com/office/drawing/2014/main" id="{F2BF3BE6-E998-4F30-8B91-84FFF34D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28" y="6337489"/>
            <a:ext cx="3866338" cy="257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5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936E-47D1-475D-8C17-907843F5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kern="0" dirty="0">
                <a:solidFill>
                  <a:srgbClr val="000000"/>
                </a:solidFill>
                <a:latin typeface="Avenir Next"/>
                <a:cs typeface="Calibri Light"/>
                <a:sym typeface="Calibri Light"/>
              </a:rPr>
              <a:t>Primary goal</a:t>
            </a:r>
            <a:endParaRPr lang="en-US" sz="8800" b="1" dirty="0">
              <a:latin typeface="Avenir Nex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172EA-8764-4658-9BB5-051D01311A87}"/>
              </a:ext>
            </a:extLst>
          </p:cNvPr>
          <p:cNvSpPr txBox="1"/>
          <p:nvPr/>
        </p:nvSpPr>
        <p:spPr>
          <a:xfrm>
            <a:off x="894080" y="2629787"/>
            <a:ext cx="1090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/>
              </a:rPr>
              <a:t>To determine the role ALDH2 has outside of its role in alcohol metabolism</a:t>
            </a:r>
            <a:r>
              <a:rPr lang="en-US" sz="28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35AA66-A556-4EE2-88B0-4FD37D256C24}"/>
              </a:ext>
            </a:extLst>
          </p:cNvPr>
          <p:cNvSpPr/>
          <p:nvPr/>
        </p:nvSpPr>
        <p:spPr>
          <a:xfrm>
            <a:off x="975360" y="3982720"/>
            <a:ext cx="3251200" cy="506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Aim 1:</a:t>
            </a:r>
            <a:r>
              <a:rPr lang="en-US" sz="4400" dirty="0"/>
              <a:t> </a:t>
            </a:r>
            <a:r>
              <a:rPr lang="en-US" sz="3600" dirty="0"/>
              <a:t>Determine how mutations in </a:t>
            </a:r>
            <a:r>
              <a:rPr lang="en-US" sz="3600" dirty="0" err="1"/>
              <a:t>aldedh</a:t>
            </a:r>
            <a:r>
              <a:rPr lang="en-US" sz="3600" dirty="0"/>
              <a:t> domain affect ALDH2 activity.</a:t>
            </a: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030E95-EAC7-4EE4-B698-1805C094DEBC}"/>
              </a:ext>
            </a:extLst>
          </p:cNvPr>
          <p:cNvSpPr/>
          <p:nvPr/>
        </p:nvSpPr>
        <p:spPr>
          <a:xfrm>
            <a:off x="4826000" y="3982720"/>
            <a:ext cx="3251200" cy="506645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Aim 2:</a:t>
            </a:r>
            <a:r>
              <a:rPr lang="en-US" sz="4400" dirty="0"/>
              <a:t> </a:t>
            </a:r>
            <a:r>
              <a:rPr lang="en-US" sz="3600" dirty="0"/>
              <a:t>Identify differentially expressed genes across liver development in mice.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9DAF8A-DDE2-4CC3-B0A1-D6A548ADF372}"/>
              </a:ext>
            </a:extLst>
          </p:cNvPr>
          <p:cNvSpPr/>
          <p:nvPr/>
        </p:nvSpPr>
        <p:spPr>
          <a:xfrm>
            <a:off x="8676640" y="3982719"/>
            <a:ext cx="3251200" cy="50664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Aim 3:</a:t>
            </a:r>
            <a:r>
              <a:rPr lang="en-US" sz="4400" dirty="0"/>
              <a:t> </a:t>
            </a:r>
            <a:r>
              <a:rPr lang="en-US" sz="4000" dirty="0"/>
              <a:t>Characterize novel protein interactions important for liver development</a:t>
            </a:r>
            <a:endParaRPr lang="en-US" sz="36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7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B499-77A8-4F2F-8FA7-1B9FFE14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Avenir Next"/>
              </a:rPr>
              <a:t>Aim 1: Determine conserved amino acids essential for ALDH2 function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7DCB91E-A4DD-4113-964F-F2DBEB5B4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972553"/>
              </p:ext>
            </p:extLst>
          </p:nvPr>
        </p:nvGraphicFramePr>
        <p:xfrm>
          <a:off x="104986" y="5802489"/>
          <a:ext cx="12794828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3FB8BC7-1226-48CF-A3E0-51A1DBC657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7" t="16073" r="14550" b="10574"/>
          <a:stretch/>
        </p:blipFill>
        <p:spPr>
          <a:xfrm>
            <a:off x="391988" y="2405360"/>
            <a:ext cx="7891799" cy="52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C111-EFD1-4D10-B706-23E7B71C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Avenir Next"/>
              </a:rPr>
              <a:t>Aim 1: Determine conserved amino acids essential for ALDH2 function</a:t>
            </a:r>
            <a:endParaRPr lang="en-US" b="1" dirty="0">
              <a:latin typeface="Avenir Nex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1E6EBD-12D5-4FE1-A5F9-DEF383E4D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713789"/>
              </p:ext>
            </p:extLst>
          </p:nvPr>
        </p:nvGraphicFramePr>
        <p:xfrm>
          <a:off x="104986" y="5802489"/>
          <a:ext cx="12794828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unnett's Square: DNA Editing and the Responsibility it May Hold">
            <a:extLst>
              <a:ext uri="{FF2B5EF4-FFF2-40B4-BE49-F238E27FC236}">
                <a16:creationId xmlns:a16="http://schemas.microsoft.com/office/drawing/2014/main" id="{84B2492A-0098-4499-9FE7-E7EA30E7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4" y="2952537"/>
            <a:ext cx="5757333" cy="39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DF0449B7-ACC5-4537-A1FA-67C6960DCB74}"/>
              </a:ext>
            </a:extLst>
          </p:cNvPr>
          <p:cNvSpPr/>
          <p:nvPr/>
        </p:nvSpPr>
        <p:spPr>
          <a:xfrm>
            <a:off x="5665895" y="3682438"/>
            <a:ext cx="2702560" cy="4605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2882DFF7-9469-475C-BDB7-CA829BED9545}"/>
              </a:ext>
            </a:extLst>
          </p:cNvPr>
          <p:cNvSpPr/>
          <p:nvPr/>
        </p:nvSpPr>
        <p:spPr>
          <a:xfrm>
            <a:off x="5777655" y="6110678"/>
            <a:ext cx="2702560" cy="4605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79667-B7E3-4D95-881F-FB3D79958C39}"/>
              </a:ext>
            </a:extLst>
          </p:cNvPr>
          <p:cNvSpPr txBox="1"/>
          <p:nvPr/>
        </p:nvSpPr>
        <p:spPr>
          <a:xfrm>
            <a:off x="9160935" y="3238342"/>
            <a:ext cx="3014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Functional ALDH2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89DFD-BF36-4BD9-8880-672883F3537A}"/>
              </a:ext>
            </a:extLst>
          </p:cNvPr>
          <p:cNvSpPr txBox="1"/>
          <p:nvPr/>
        </p:nvSpPr>
        <p:spPr>
          <a:xfrm>
            <a:off x="9096587" y="5348235"/>
            <a:ext cx="3014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Non-functional ALDH2</a:t>
            </a:r>
          </a:p>
        </p:txBody>
      </p:sp>
    </p:spTree>
    <p:extLst>
      <p:ext uri="{BB962C8B-B14F-4D97-AF65-F5344CB8AC3E}">
        <p14:creationId xmlns:p14="http://schemas.microsoft.com/office/powerpoint/2010/main" val="155433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C111-EFD1-4D10-B706-23E7B71C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Avenir Next"/>
              </a:rPr>
              <a:t>Aim 1: Determine conserved amino acids essential for ALDH2 function</a:t>
            </a:r>
            <a:endParaRPr lang="en-US" b="1" dirty="0">
              <a:latin typeface="Avenir Nex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1E6EBD-12D5-4FE1-A5F9-DEF383E4D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413225"/>
              </p:ext>
            </p:extLst>
          </p:nvPr>
        </p:nvGraphicFramePr>
        <p:xfrm>
          <a:off x="104986" y="5802489"/>
          <a:ext cx="12794828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New marker helps predict mice prone to alcohol addiction: Study">
            <a:extLst>
              <a:ext uri="{FF2B5EF4-FFF2-40B4-BE49-F238E27FC236}">
                <a16:creationId xmlns:a16="http://schemas.microsoft.com/office/drawing/2014/main" id="{DB86B77B-77D4-45A1-8C8C-76E5EAA7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19" y="2355157"/>
            <a:ext cx="4103794" cy="22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USE STUDY : FATHER'S PRE-CONCEPTION ALCOHOL CONSUMPTION COULD ...">
            <a:extLst>
              <a:ext uri="{FF2B5EF4-FFF2-40B4-BE49-F238E27FC236}">
                <a16:creationId xmlns:a16="http://schemas.microsoft.com/office/drawing/2014/main" id="{E57C7295-C4E8-4040-B458-5906A37C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12" y="2479047"/>
            <a:ext cx="3266016" cy="21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5D062-A4CE-430C-AC6F-2A4AAFF3F8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398" r="40322" b="2678"/>
          <a:stretch/>
        </p:blipFill>
        <p:spPr>
          <a:xfrm>
            <a:off x="1788160" y="5100319"/>
            <a:ext cx="1927184" cy="2628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345EE-C4E0-4583-A238-E69F64AC12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358" r="8239" b="5105"/>
          <a:stretch/>
        </p:blipFill>
        <p:spPr>
          <a:xfrm>
            <a:off x="8158057" y="4754250"/>
            <a:ext cx="2042583" cy="28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A093-08C1-484F-9769-CE56E109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  <a:latin typeface="Avenir Next"/>
              </a:rPr>
              <a:t>Aim 2: What genes are differentially expressed in ALDH2 mutants?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D7EEA6-5EEB-4BAC-99CE-3763B4B24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964153"/>
              </p:ext>
            </p:extLst>
          </p:nvPr>
        </p:nvGraphicFramePr>
        <p:xfrm>
          <a:off x="101599" y="6773333"/>
          <a:ext cx="12801601" cy="376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MOUSE STUDY : FATHER'S PRE-CONCEPTION ALCOHOL CONSUMPTION COULD ...">
            <a:extLst>
              <a:ext uri="{FF2B5EF4-FFF2-40B4-BE49-F238E27FC236}">
                <a16:creationId xmlns:a16="http://schemas.microsoft.com/office/drawing/2014/main" id="{F71C0247-AB97-458E-9C30-6850CE85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99" y="2540008"/>
            <a:ext cx="3266016" cy="21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E91F2-7A8A-42C3-BF9C-846FB3B85E81}"/>
              </a:ext>
            </a:extLst>
          </p:cNvPr>
          <p:cNvSpPr txBox="1"/>
          <p:nvPr/>
        </p:nvSpPr>
        <p:spPr>
          <a:xfrm>
            <a:off x="304800" y="3027680"/>
            <a:ext cx="126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84B6A-3ED7-4EBD-9755-23EDCDC64832}"/>
              </a:ext>
            </a:extLst>
          </p:cNvPr>
          <p:cNvSpPr txBox="1"/>
          <p:nvPr/>
        </p:nvSpPr>
        <p:spPr>
          <a:xfrm>
            <a:off x="260773" y="5991014"/>
            <a:ext cx="178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ALDH2 mutant</a:t>
            </a:r>
            <a:endParaRPr lang="en-US" dirty="0"/>
          </a:p>
        </p:txBody>
      </p:sp>
      <p:pic>
        <p:nvPicPr>
          <p:cNvPr id="7" name="Picture 6" descr="MOUSE STUDY : FATHER'S PRE-CONCEPTION ALCOHOL CONSUMPTION COULD ...">
            <a:extLst>
              <a:ext uri="{FF2B5EF4-FFF2-40B4-BE49-F238E27FC236}">
                <a16:creationId xmlns:a16="http://schemas.microsoft.com/office/drawing/2014/main" id="{3BC34148-5497-41B6-B5DF-871C4ED1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99" y="5361102"/>
            <a:ext cx="3266016" cy="21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3B12A246-2DAB-4174-9D7D-748C6AC1C048}"/>
              </a:ext>
            </a:extLst>
          </p:cNvPr>
          <p:cNvSpPr/>
          <p:nvPr/>
        </p:nvSpPr>
        <p:spPr>
          <a:xfrm>
            <a:off x="6018107" y="3381623"/>
            <a:ext cx="2702560" cy="460587"/>
          </a:xfrm>
          <a:prstGeom prst="notch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02BF1585-F279-4167-9CB4-097E1962ABF7}"/>
              </a:ext>
            </a:extLst>
          </p:cNvPr>
          <p:cNvSpPr/>
          <p:nvPr/>
        </p:nvSpPr>
        <p:spPr>
          <a:xfrm>
            <a:off x="5872480" y="6229393"/>
            <a:ext cx="2702560" cy="460587"/>
          </a:xfrm>
          <a:prstGeom prst="notch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F999D-1C08-491B-B12F-16E06943C1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26" t="13291" r="9711" b="4621"/>
          <a:stretch/>
        </p:blipFill>
        <p:spPr>
          <a:xfrm>
            <a:off x="9381067" y="2793992"/>
            <a:ext cx="2841855" cy="1784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4E98C-CFE7-4CD7-8BE7-AC93D6A0F3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888" t="16119" r="18557" b="3928"/>
          <a:stretch/>
        </p:blipFill>
        <p:spPr>
          <a:xfrm>
            <a:off x="9660503" y="5361092"/>
            <a:ext cx="2323160" cy="17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A093-08C1-484F-9769-CE56E109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  <a:latin typeface="Avenir Next"/>
              </a:rPr>
              <a:t>Aim 2: What genes are differentially expressed in ALDH2 mutants?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D7EEA6-5EEB-4BAC-99CE-3763B4B24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007422"/>
              </p:ext>
            </p:extLst>
          </p:nvPr>
        </p:nvGraphicFramePr>
        <p:xfrm>
          <a:off x="101599" y="6773333"/>
          <a:ext cx="12801601" cy="376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8D17206-EEE8-4880-AD33-A9BBF442A5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333" t="39907" r="55417" b="20463"/>
          <a:stretch/>
        </p:blipFill>
        <p:spPr>
          <a:xfrm>
            <a:off x="1618825" y="4070772"/>
            <a:ext cx="3413761" cy="289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C42F8-1E1C-453C-9483-E0700D53FA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63" t="39907" r="20312" b="20463"/>
          <a:stretch/>
        </p:blipFill>
        <p:spPr>
          <a:xfrm>
            <a:off x="7030720" y="4070772"/>
            <a:ext cx="3332480" cy="2898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6E090-E098-4F58-ABB1-07FEBCE94B4A}"/>
              </a:ext>
            </a:extLst>
          </p:cNvPr>
          <p:cNvSpPr txBox="1"/>
          <p:nvPr/>
        </p:nvSpPr>
        <p:spPr>
          <a:xfrm>
            <a:off x="2841412" y="3126351"/>
            <a:ext cx="2468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970CF-6EC8-437B-83E8-A3DFF1237EE8}"/>
              </a:ext>
            </a:extLst>
          </p:cNvPr>
          <p:cNvSpPr txBox="1"/>
          <p:nvPr/>
        </p:nvSpPr>
        <p:spPr>
          <a:xfrm>
            <a:off x="7030720" y="3126351"/>
            <a:ext cx="341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ALDH2 mutant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1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A093-08C1-484F-9769-CE56E109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  <a:latin typeface="Avenir Next"/>
              </a:rPr>
              <a:t>Aim 2: What genes are differentially expressed in ALDH2 mutants?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D7EEA6-5EEB-4BAC-99CE-3763B4B24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039768"/>
              </p:ext>
            </p:extLst>
          </p:nvPr>
        </p:nvGraphicFramePr>
        <p:xfrm>
          <a:off x="101599" y="6773333"/>
          <a:ext cx="12801601" cy="376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Engineering an aldehyde dehydrogenase toward its substrates, 3 ...">
            <a:extLst>
              <a:ext uri="{FF2B5EF4-FFF2-40B4-BE49-F238E27FC236}">
                <a16:creationId xmlns:a16="http://schemas.microsoft.com/office/drawing/2014/main" id="{5A1AB339-39C8-4519-8DCA-71A5A63D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2746164"/>
            <a:ext cx="11906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cohol Metabolizing Process">
            <a:extLst>
              <a:ext uri="{FF2B5EF4-FFF2-40B4-BE49-F238E27FC236}">
                <a16:creationId xmlns:a16="http://schemas.microsoft.com/office/drawing/2014/main" id="{2A910307-83CA-476B-97FA-7A339CDA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4876800"/>
            <a:ext cx="5765800" cy="26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6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5FF9-5DB9-40EE-87EC-10AC654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venir Next"/>
              </a:rPr>
              <a:t>Aim 3: What other proteins interact with ALDH2?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716E64-EA47-45DB-9252-55F2FF5C5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618803"/>
              </p:ext>
            </p:extLst>
          </p:nvPr>
        </p:nvGraphicFramePr>
        <p:xfrm>
          <a:off x="203199" y="7376160"/>
          <a:ext cx="12598401" cy="249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43F2DAF-6674-483C-ADAF-943C5BF8E552}"/>
              </a:ext>
            </a:extLst>
          </p:cNvPr>
          <p:cNvGrpSpPr/>
          <p:nvPr/>
        </p:nvGrpSpPr>
        <p:grpSpPr>
          <a:xfrm>
            <a:off x="657014" y="3534523"/>
            <a:ext cx="7626773" cy="673590"/>
            <a:chOff x="541865" y="5974080"/>
            <a:chExt cx="7626773" cy="673590"/>
          </a:xfrm>
        </p:grpSpPr>
        <p:pic>
          <p:nvPicPr>
            <p:cNvPr id="5126" name="Picture 6" descr="An AP-MS- and BioID-compatible MAC-tag enables comprehensive ...">
              <a:extLst>
                <a:ext uri="{FF2B5EF4-FFF2-40B4-BE49-F238E27FC236}">
                  <a16:creationId xmlns:a16="http://schemas.microsoft.com/office/drawing/2014/main" id="{FFEB92DF-63C5-492C-884B-722DEF89D5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3" t="5833" r="25392" b="89861"/>
            <a:stretch/>
          </p:blipFill>
          <p:spPr bwMode="auto">
            <a:xfrm>
              <a:off x="541865" y="5974080"/>
              <a:ext cx="7626773" cy="67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EBA3C7-80E8-4C0A-B56E-6F4769CC1A74}"/>
                </a:ext>
              </a:extLst>
            </p:cNvPr>
            <p:cNvSpPr/>
            <p:nvPr/>
          </p:nvSpPr>
          <p:spPr>
            <a:xfrm>
              <a:off x="3589867" y="6082452"/>
              <a:ext cx="1645920" cy="5012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4FCD9F-7C0A-4A90-ACF9-EAA22CD51010}"/>
              </a:ext>
            </a:extLst>
          </p:cNvPr>
          <p:cNvGrpSpPr/>
          <p:nvPr/>
        </p:nvGrpSpPr>
        <p:grpSpPr>
          <a:xfrm>
            <a:off x="657014" y="5537558"/>
            <a:ext cx="7626773" cy="673590"/>
            <a:chOff x="541865" y="5974080"/>
            <a:chExt cx="7626773" cy="673590"/>
          </a:xfrm>
        </p:grpSpPr>
        <p:pic>
          <p:nvPicPr>
            <p:cNvPr id="10" name="Picture 6" descr="An AP-MS- and BioID-compatible MAC-tag enables comprehensive ...">
              <a:extLst>
                <a:ext uri="{FF2B5EF4-FFF2-40B4-BE49-F238E27FC236}">
                  <a16:creationId xmlns:a16="http://schemas.microsoft.com/office/drawing/2014/main" id="{D4A77DEF-68E8-48E7-BCA8-08711606FB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3" t="5833" r="25392" b="89861"/>
            <a:stretch/>
          </p:blipFill>
          <p:spPr bwMode="auto">
            <a:xfrm>
              <a:off x="541865" y="5974080"/>
              <a:ext cx="7626773" cy="67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0F6B2D-3E58-4BB6-9127-20D2451177BB}"/>
                </a:ext>
              </a:extLst>
            </p:cNvPr>
            <p:cNvSpPr/>
            <p:nvPr/>
          </p:nvSpPr>
          <p:spPr>
            <a:xfrm>
              <a:off x="3589867" y="6082452"/>
              <a:ext cx="1645920" cy="5012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Δ</a:t>
              </a:r>
              <a:r>
                <a:rPr lang="en-US" dirty="0"/>
                <a:t>ALDH2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85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82050-20FC-4A8E-8EE4-E38781BA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823"/>
            <a:ext cx="10136372" cy="8300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F91D7-F90B-42F2-9C0F-D005788F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638" y="625617"/>
            <a:ext cx="11216640" cy="1885245"/>
          </a:xfrm>
        </p:spPr>
        <p:txBody>
          <a:bodyPr/>
          <a:lstStyle/>
          <a:p>
            <a:r>
              <a:rPr lang="en-US" b="1" dirty="0">
                <a:latin typeface="Avenir Next"/>
              </a:rPr>
              <a:t>Alcohol metabolism</a:t>
            </a:r>
          </a:p>
        </p:txBody>
      </p:sp>
    </p:spTree>
    <p:extLst>
      <p:ext uri="{BB962C8B-B14F-4D97-AF65-F5344CB8AC3E}">
        <p14:creationId xmlns:p14="http://schemas.microsoft.com/office/powerpoint/2010/main" val="157826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5FF9-5DB9-40EE-87EC-10AC654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venir Next"/>
              </a:rPr>
              <a:t>Aim 3: What other proteins interact with ALDH2?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716E64-EA47-45DB-9252-55F2FF5C5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147161"/>
              </p:ext>
            </p:extLst>
          </p:nvPr>
        </p:nvGraphicFramePr>
        <p:xfrm>
          <a:off x="203199" y="7342294"/>
          <a:ext cx="12598401" cy="254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F789872-20E3-444E-87A8-337353C11A7F}"/>
              </a:ext>
            </a:extLst>
          </p:cNvPr>
          <p:cNvGrpSpPr/>
          <p:nvPr/>
        </p:nvGrpSpPr>
        <p:grpSpPr>
          <a:xfrm>
            <a:off x="521546" y="2995084"/>
            <a:ext cx="11589173" cy="3575049"/>
            <a:chOff x="894080" y="3198284"/>
            <a:chExt cx="10181562" cy="3094143"/>
          </a:xfrm>
        </p:grpSpPr>
        <p:pic>
          <p:nvPicPr>
            <p:cNvPr id="7170" name="Picture 2" descr="FAQ for Mass Spectrometry Identification – Creative Proteomics Blog">
              <a:extLst>
                <a:ext uri="{FF2B5EF4-FFF2-40B4-BE49-F238E27FC236}">
                  <a16:creationId xmlns:a16="http://schemas.microsoft.com/office/drawing/2014/main" id="{6FC64400-C390-4DB8-8345-10EDD8693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" y="3198284"/>
              <a:ext cx="10001222" cy="281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FE9C80-A720-4565-AAAE-FA097C38C54F}"/>
                </a:ext>
              </a:extLst>
            </p:cNvPr>
            <p:cNvSpPr/>
            <p:nvPr/>
          </p:nvSpPr>
          <p:spPr>
            <a:xfrm>
              <a:off x="894080" y="5303521"/>
              <a:ext cx="2540000" cy="988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91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A6DACF-037C-4F20-8C18-E5B256A6E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5" t="42593" r="22813" b="20556"/>
          <a:stretch/>
        </p:blipFill>
        <p:spPr>
          <a:xfrm>
            <a:off x="3257973" y="3149597"/>
            <a:ext cx="6675786" cy="4565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A35FF9-5DB9-40EE-87EC-10AC654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venir Next"/>
              </a:rPr>
              <a:t>Aim 3: What other proteins interact with ALDH2?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716E64-EA47-45DB-9252-55F2FF5C5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078494"/>
              </p:ext>
            </p:extLst>
          </p:nvPr>
        </p:nvGraphicFramePr>
        <p:xfrm>
          <a:off x="142239" y="7193279"/>
          <a:ext cx="12598401" cy="269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3F89336-DF5B-4A2E-A51E-EA6AE432F344}"/>
              </a:ext>
            </a:extLst>
          </p:cNvPr>
          <p:cNvSpPr/>
          <p:nvPr/>
        </p:nvSpPr>
        <p:spPr>
          <a:xfrm>
            <a:off x="8686799" y="2946398"/>
            <a:ext cx="1984587" cy="406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</a:t>
            </a:r>
            <a:r>
              <a:rPr lang="en-US" sz="3600" dirty="0">
                <a:solidFill>
                  <a:schemeClr val="tx1"/>
                </a:solidFill>
              </a:rPr>
              <a:t>ALDH2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99417-EB4A-44D5-BB7E-431F9F62A71E}"/>
              </a:ext>
            </a:extLst>
          </p:cNvPr>
          <p:cNvSpPr/>
          <p:nvPr/>
        </p:nvSpPr>
        <p:spPr>
          <a:xfrm>
            <a:off x="3589866" y="3085258"/>
            <a:ext cx="1984587" cy="406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7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69E5-FAA7-42C9-A6D7-696030A3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0CDEE-4F52-43D5-BDF8-8D1B44CD7E38}"/>
              </a:ext>
            </a:extLst>
          </p:cNvPr>
          <p:cNvSpPr txBox="1"/>
          <p:nvPr/>
        </p:nvSpPr>
        <p:spPr>
          <a:xfrm>
            <a:off x="1198880" y="3034453"/>
            <a:ext cx="11805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https://www.thechhe.com/articles/alcohol-intolerance-the-cause-of-your-symptoms</a:t>
            </a:r>
            <a:endParaRPr lang="en-US" dirty="0"/>
          </a:p>
          <a:p>
            <a:r>
              <a:rPr lang="en-US" dirty="0">
                <a:hlinkClick r:id="rId3"/>
              </a:rPr>
              <a:t>https://www.saintjohnscancer.org/gastrointestinal/conditions-we-treat/stomach-and-esophagus-cancer/</a:t>
            </a:r>
            <a:endParaRPr lang="en-US" dirty="0"/>
          </a:p>
          <a:p>
            <a:r>
              <a:rPr lang="en-US" dirty="0">
                <a:hlinkClick r:id="rId4"/>
              </a:rPr>
              <a:t>https://blogs.biomedcentral.com/on-medicine/2019/04/08/oral-head-neck-cancer-awareness-month-research-highlights/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6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DF2D-F77D-421C-9A7D-0910AD2C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venir Next"/>
              </a:rPr>
              <a:t>What is Alcohol Intolerance?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AAD92-CBF4-41B8-AB47-0508CA03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24" y="3178470"/>
            <a:ext cx="10477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812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610BF0-0DA9-40AD-9D68-ED429A6C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43" y="2814084"/>
            <a:ext cx="5093365" cy="2865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76B6A-C6AA-436E-AE65-88CDF048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519291"/>
            <a:ext cx="8771466" cy="188524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latin typeface="Avenir Next"/>
              </a:rPr>
              <a:t>What are the symptoms of Alcohol Intolerance?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9DC3E-A19C-4D89-BA9C-83F37ABE0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51"/>
          <a:stretch/>
        </p:blipFill>
        <p:spPr>
          <a:xfrm>
            <a:off x="802905" y="5871609"/>
            <a:ext cx="6975721" cy="2563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407B3-50E7-4511-9EB6-9ABC69564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1337" y="2462935"/>
            <a:ext cx="7128245" cy="3350275"/>
          </a:xfrm>
          <a:prstGeom prst="rect">
            <a:avLst/>
          </a:prstGeom>
        </p:spPr>
      </p:pic>
      <p:pic>
        <p:nvPicPr>
          <p:cNvPr id="5122" name="Picture 2" descr="Image result for head and neck cancer">
            <a:extLst>
              <a:ext uri="{FF2B5EF4-FFF2-40B4-BE49-F238E27FC236}">
                <a16:creationId xmlns:a16="http://schemas.microsoft.com/office/drawing/2014/main" id="{D682DC25-6B88-434F-BB29-2B29DDCE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40" y="6080424"/>
            <a:ext cx="4268825" cy="23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4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B0635C-8ECF-4669-A84A-57EBEE3E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5191"/>
            <a:ext cx="7673669" cy="5968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7796C-9863-4E03-AA47-CCD338C0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/>
              </a:rPr>
              <a:t>Mutation in </a:t>
            </a:r>
            <a:r>
              <a:rPr lang="en-US" b="1" dirty="0">
                <a:solidFill>
                  <a:srgbClr val="FF0000"/>
                </a:solidFill>
                <a:latin typeface="Avenir Next"/>
              </a:rPr>
              <a:t>ALDH2</a:t>
            </a:r>
            <a:endParaRPr lang="en-US" b="1" dirty="0">
              <a:latin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80515-0124-44A9-804D-D08A2C113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57" y="2296726"/>
            <a:ext cx="10175106" cy="113395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1BB374A6-43A9-41C7-9853-12EC4DFA4038}"/>
              </a:ext>
            </a:extLst>
          </p:cNvPr>
          <p:cNvSpPr/>
          <p:nvPr/>
        </p:nvSpPr>
        <p:spPr>
          <a:xfrm rot="16200000">
            <a:off x="6958395" y="1818942"/>
            <a:ext cx="1562986" cy="433640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DB2DC-3C2A-4A83-810C-370E62CDCBC2}"/>
              </a:ext>
            </a:extLst>
          </p:cNvPr>
          <p:cNvSpPr txBox="1"/>
          <p:nvPr/>
        </p:nvSpPr>
        <p:spPr>
          <a:xfrm>
            <a:off x="5083172" y="4800299"/>
            <a:ext cx="97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480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24A26-CFF4-4422-8D41-628C93046709}"/>
              </a:ext>
            </a:extLst>
          </p:cNvPr>
          <p:cNvSpPr txBox="1"/>
          <p:nvPr/>
        </p:nvSpPr>
        <p:spPr>
          <a:xfrm>
            <a:off x="5921218" y="4738743"/>
            <a:ext cx="387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SPFGGY</a:t>
            </a:r>
            <a:r>
              <a:rPr lang="en-US" sz="3200" dirty="0">
                <a:solidFill>
                  <a:srgbClr val="FF0000"/>
                </a:solidFill>
              </a:rPr>
              <a:t>Q</a:t>
            </a:r>
            <a:r>
              <a:rPr lang="en-US" sz="3200" dirty="0"/>
              <a:t>MSGSGREL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C95A2-566A-4779-9AE0-932D03CC25EE}"/>
              </a:ext>
            </a:extLst>
          </p:cNvPr>
          <p:cNvSpPr txBox="1"/>
          <p:nvPr/>
        </p:nvSpPr>
        <p:spPr>
          <a:xfrm>
            <a:off x="9466084" y="4773017"/>
            <a:ext cx="283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495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ALDH2 protein model">
            <a:extLst>
              <a:ext uri="{FF2B5EF4-FFF2-40B4-BE49-F238E27FC236}">
                <a16:creationId xmlns:a16="http://schemas.microsoft.com/office/drawing/2014/main" id="{D01D0C5F-B855-4439-B531-199281B2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558" y="5354012"/>
            <a:ext cx="4356838" cy="41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70773-5634-4985-A05D-B35CACDC71D3}"/>
              </a:ext>
            </a:extLst>
          </p:cNvPr>
          <p:cNvSpPr txBox="1"/>
          <p:nvPr/>
        </p:nvSpPr>
        <p:spPr>
          <a:xfrm>
            <a:off x="7216845" y="5137413"/>
            <a:ext cx="92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C7CBF-CDBD-49F6-87C4-F96A5DAA63F3}"/>
              </a:ext>
            </a:extLst>
          </p:cNvPr>
          <p:cNvSpPr txBox="1"/>
          <p:nvPr/>
        </p:nvSpPr>
        <p:spPr>
          <a:xfrm>
            <a:off x="444918" y="8532049"/>
            <a:ext cx="16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Liver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3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287CD-448F-446C-9804-4405FB89D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039" y="233003"/>
            <a:ext cx="13600853" cy="9520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D5746-94FE-45CF-AF0C-8E504985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/>
              </a:rPr>
              <a:t>ALDH2 codominant expression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BAD06-C0E9-4158-AF7C-08554107F1C8}"/>
              </a:ext>
            </a:extLst>
          </p:cNvPr>
          <p:cNvSpPr txBox="1"/>
          <p:nvPr/>
        </p:nvSpPr>
        <p:spPr>
          <a:xfrm>
            <a:off x="4906414" y="6049302"/>
            <a:ext cx="3045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X6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275FA3-12B7-4379-8E41-16FC488A8F50}"/>
              </a:ext>
            </a:extLst>
          </p:cNvPr>
          <p:cNvSpPr txBox="1"/>
          <p:nvPr/>
        </p:nvSpPr>
        <p:spPr>
          <a:xfrm>
            <a:off x="9694767" y="6173127"/>
            <a:ext cx="2158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X19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Acetaldehyde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1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CD74-A8B6-457B-9CB5-B5AAEDDC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12" y="236540"/>
            <a:ext cx="11216640" cy="1885245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/>
                <a:cs typeface="Arial" panose="020B0604020202020204" pitchFamily="34" charset="0"/>
              </a:rPr>
              <a:t>What do heterozygous </a:t>
            </a:r>
            <a:r>
              <a:rPr lang="en-US" b="1" dirty="0">
                <a:solidFill>
                  <a:srgbClr val="FF0000"/>
                </a:solidFill>
                <a:latin typeface="Avenir Next"/>
                <a:cs typeface="Arial" panose="020B0604020202020204" pitchFamily="34" charset="0"/>
              </a:rPr>
              <a:t>ALDH2 </a:t>
            </a:r>
            <a:r>
              <a:rPr lang="en-US" b="1" dirty="0">
                <a:latin typeface="Avenir Next"/>
                <a:cs typeface="Arial" panose="020B0604020202020204" pitchFamily="34" charset="0"/>
              </a:rPr>
              <a:t>mutants do with acetaldehyde?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D47E7C-E4F5-4E95-ADF9-F6963848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52" y="2187293"/>
            <a:ext cx="9146084" cy="64022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8DD718-4F4B-4412-B1C1-1AB999B11E48}"/>
              </a:ext>
            </a:extLst>
          </p:cNvPr>
          <p:cNvSpPr txBox="1"/>
          <p:nvPr/>
        </p:nvSpPr>
        <p:spPr>
          <a:xfrm>
            <a:off x="8288827" y="3356423"/>
            <a:ext cx="430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Excess acetaldehyde and ethanol build up leading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DNA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Immune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Cell death</a:t>
            </a:r>
          </a:p>
        </p:txBody>
      </p:sp>
    </p:spTree>
    <p:extLst>
      <p:ext uri="{BB962C8B-B14F-4D97-AF65-F5344CB8AC3E}">
        <p14:creationId xmlns:p14="http://schemas.microsoft.com/office/powerpoint/2010/main" val="25351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F172-8B6E-45CB-95CB-D55A320E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venir Next"/>
              </a:rPr>
              <a:t>Do other proteins impact alcohol metabolism in homozygous mutants?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9CEFA-E12C-4E3B-B4CF-882C6F01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88" y="3230880"/>
            <a:ext cx="10684240" cy="45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D03AFE93-9EC6-4644-9429-8B24113A5749}"/>
              </a:ext>
            </a:extLst>
          </p:cNvPr>
          <p:cNvGrpSpPr/>
          <p:nvPr/>
        </p:nvGrpSpPr>
        <p:grpSpPr>
          <a:xfrm>
            <a:off x="2380553" y="2719066"/>
            <a:ext cx="10122731" cy="748923"/>
            <a:chOff x="2380554" y="2719066"/>
            <a:chExt cx="9765212" cy="74892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E201664-ECB4-4698-832A-D8718CD07B72}"/>
                </a:ext>
              </a:extLst>
            </p:cNvPr>
            <p:cNvGrpSpPr/>
            <p:nvPr/>
          </p:nvGrpSpPr>
          <p:grpSpPr>
            <a:xfrm>
              <a:off x="2380554" y="2719066"/>
              <a:ext cx="8672707" cy="748923"/>
              <a:chOff x="2285855" y="2589129"/>
              <a:chExt cx="8955015" cy="74892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C4EC7A3-12B9-4657-A7FC-E6F822710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5855" y="2659825"/>
                <a:ext cx="8919221" cy="670618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E8F8CAE-4297-469B-B2E4-2829FD7EF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3573" y="2659825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080859A-9B4C-412E-AC46-328CC39F8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2184" y="2659825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937540B-ABC3-4645-BB30-D17649F00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4607" y="2659825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6" name="LsmAD">
                <a:extLst>
                  <a:ext uri="{FF2B5EF4-FFF2-40B4-BE49-F238E27FC236}">
                    <a16:creationId xmlns:a16="http://schemas.microsoft.com/office/drawing/2014/main" id="{36018645-6D95-41F6-8A3D-B8533C2B2F27}"/>
                  </a:ext>
                </a:extLst>
              </p:cNvPr>
              <p:cNvSpPr txBox="1"/>
              <p:nvPr/>
            </p:nvSpPr>
            <p:spPr>
              <a:xfrm>
                <a:off x="5834019" y="2589129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LsmAD">
                <a:extLst>
                  <a:ext uri="{FF2B5EF4-FFF2-40B4-BE49-F238E27FC236}">
                    <a16:creationId xmlns:a16="http://schemas.microsoft.com/office/drawing/2014/main" id="{84ACFD43-AFCA-4341-8FCD-5394CCFC5002}"/>
                  </a:ext>
                </a:extLst>
              </p:cNvPr>
              <p:cNvSpPr txBox="1"/>
              <p:nvPr/>
            </p:nvSpPr>
            <p:spPr>
              <a:xfrm>
                <a:off x="2401703" y="2728394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45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smAD">
                <a:extLst>
                  <a:ext uri="{FF2B5EF4-FFF2-40B4-BE49-F238E27FC236}">
                    <a16:creationId xmlns:a16="http://schemas.microsoft.com/office/drawing/2014/main" id="{0C48108E-98DB-44B4-9E2F-1E316CD5E2DA}"/>
                  </a:ext>
                </a:extLst>
              </p:cNvPr>
              <p:cNvSpPr txBox="1"/>
              <p:nvPr/>
            </p:nvSpPr>
            <p:spPr>
              <a:xfrm>
                <a:off x="9492772" y="2740140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508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1313 AA">
              <a:extLst>
                <a:ext uri="{FF2B5EF4-FFF2-40B4-BE49-F238E27FC236}">
                  <a16:creationId xmlns:a16="http://schemas.microsoft.com/office/drawing/2014/main" id="{6F005B5A-348A-4A4C-985F-BDD3B9A2D113}"/>
                </a:ext>
              </a:extLst>
            </p:cNvPr>
            <p:cNvSpPr txBox="1"/>
            <p:nvPr/>
          </p:nvSpPr>
          <p:spPr>
            <a:xfrm>
              <a:off x="11151904" y="2915207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517</a:t>
              </a:r>
              <a:r>
                <a:rPr dirty="0"/>
                <a:t> AA</a:t>
              </a:r>
            </a:p>
          </p:txBody>
        </p:sp>
      </p:grpSp>
      <p:sp>
        <p:nvSpPr>
          <p:cNvPr id="10" name="Human">
            <a:extLst>
              <a:ext uri="{FF2B5EF4-FFF2-40B4-BE49-F238E27FC236}">
                <a16:creationId xmlns:a16="http://schemas.microsoft.com/office/drawing/2014/main" id="{D267F608-D713-4FE1-9A76-CED90D90B23A}"/>
              </a:ext>
            </a:extLst>
          </p:cNvPr>
          <p:cNvSpPr txBox="1"/>
          <p:nvPr/>
        </p:nvSpPr>
        <p:spPr>
          <a:xfrm>
            <a:off x="394441" y="2845820"/>
            <a:ext cx="169277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solidFill>
                  <a:schemeClr val="accent4">
                    <a:hueOff val="-624705"/>
                    <a:lumOff val="1372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Human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A7650C-CF64-4731-AA1A-B349552890E6}"/>
              </a:ext>
            </a:extLst>
          </p:cNvPr>
          <p:cNvGrpSpPr/>
          <p:nvPr/>
        </p:nvGrpSpPr>
        <p:grpSpPr>
          <a:xfrm>
            <a:off x="2406105" y="3849758"/>
            <a:ext cx="10285248" cy="748923"/>
            <a:chOff x="2406105" y="3849758"/>
            <a:chExt cx="9900432" cy="74892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2CD3DF-1608-4529-9138-2643FDC67AEB}"/>
                </a:ext>
              </a:extLst>
            </p:cNvPr>
            <p:cNvGrpSpPr/>
            <p:nvPr/>
          </p:nvGrpSpPr>
          <p:grpSpPr>
            <a:xfrm>
              <a:off x="2406105" y="3849758"/>
              <a:ext cx="8787246" cy="748923"/>
              <a:chOff x="2256889" y="3740236"/>
              <a:chExt cx="9092047" cy="74892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028404-123A-4097-928E-A4D98E1F4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56889" y="3810932"/>
                <a:ext cx="9092047" cy="67061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9D85775-E1BD-49E0-BBFD-7DD3A8770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4607" y="3810932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120EC43-663B-486C-8B7A-B922D38F9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53218" y="3810932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167D927-211D-40B9-A4A8-A88A83639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5641" y="3810932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16" name="LsmAD">
                <a:extLst>
                  <a:ext uri="{FF2B5EF4-FFF2-40B4-BE49-F238E27FC236}">
                    <a16:creationId xmlns:a16="http://schemas.microsoft.com/office/drawing/2014/main" id="{E03FF167-9BE8-473F-B794-2F7DE050D77D}"/>
                  </a:ext>
                </a:extLst>
              </p:cNvPr>
              <p:cNvSpPr txBox="1"/>
              <p:nvPr/>
            </p:nvSpPr>
            <p:spPr>
              <a:xfrm>
                <a:off x="5805053" y="3740236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smAD">
                <a:extLst>
                  <a:ext uri="{FF2B5EF4-FFF2-40B4-BE49-F238E27FC236}">
                    <a16:creationId xmlns:a16="http://schemas.microsoft.com/office/drawing/2014/main" id="{72562056-51C9-4893-9909-BC5E2E33DB96}"/>
                  </a:ext>
                </a:extLst>
              </p:cNvPr>
              <p:cNvSpPr txBox="1"/>
              <p:nvPr/>
            </p:nvSpPr>
            <p:spPr>
              <a:xfrm>
                <a:off x="2372737" y="3879501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47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smAD">
                <a:extLst>
                  <a:ext uri="{FF2B5EF4-FFF2-40B4-BE49-F238E27FC236}">
                    <a16:creationId xmlns:a16="http://schemas.microsoft.com/office/drawing/2014/main" id="{39266F35-5A09-44E0-9FF2-68F1FB3E9EDB}"/>
                  </a:ext>
                </a:extLst>
              </p:cNvPr>
              <p:cNvSpPr txBox="1"/>
              <p:nvPr/>
            </p:nvSpPr>
            <p:spPr>
              <a:xfrm>
                <a:off x="9463806" y="3891247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510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1313 AA">
              <a:extLst>
                <a:ext uri="{FF2B5EF4-FFF2-40B4-BE49-F238E27FC236}">
                  <a16:creationId xmlns:a16="http://schemas.microsoft.com/office/drawing/2014/main" id="{D2164D02-AAFD-4C63-8D3C-3036729B5711}"/>
                </a:ext>
              </a:extLst>
            </p:cNvPr>
            <p:cNvSpPr txBox="1"/>
            <p:nvPr/>
          </p:nvSpPr>
          <p:spPr>
            <a:xfrm>
              <a:off x="11312675" y="4035142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519</a:t>
              </a:r>
              <a:r>
                <a:rPr dirty="0"/>
                <a:t> AA</a:t>
              </a:r>
            </a:p>
          </p:txBody>
        </p:sp>
      </p:grpSp>
      <p:sp>
        <p:nvSpPr>
          <p:cNvPr id="20" name="Mouse">
            <a:extLst>
              <a:ext uri="{FF2B5EF4-FFF2-40B4-BE49-F238E27FC236}">
                <a16:creationId xmlns:a16="http://schemas.microsoft.com/office/drawing/2014/main" id="{3DD1D6CB-1FDB-4EA6-922B-E3A8BDBDC5B1}"/>
              </a:ext>
            </a:extLst>
          </p:cNvPr>
          <p:cNvSpPr txBox="1"/>
          <p:nvPr/>
        </p:nvSpPr>
        <p:spPr>
          <a:xfrm>
            <a:off x="449144" y="3942091"/>
            <a:ext cx="139301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3600" dirty="0"/>
              <a:t>Mouse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2C738B-43BA-4F7F-8150-A8844DE4A49D}"/>
              </a:ext>
            </a:extLst>
          </p:cNvPr>
          <p:cNvGrpSpPr/>
          <p:nvPr/>
        </p:nvGrpSpPr>
        <p:grpSpPr>
          <a:xfrm>
            <a:off x="2438068" y="5070069"/>
            <a:ext cx="10566731" cy="748923"/>
            <a:chOff x="2438069" y="5070069"/>
            <a:chExt cx="9948882" cy="74892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F4FC106-AE9E-4ED2-8AA4-74D0C2A17889}"/>
                </a:ext>
              </a:extLst>
            </p:cNvPr>
            <p:cNvGrpSpPr/>
            <p:nvPr/>
          </p:nvGrpSpPr>
          <p:grpSpPr>
            <a:xfrm>
              <a:off x="2438069" y="5070069"/>
              <a:ext cx="8868133" cy="748923"/>
              <a:chOff x="2227923" y="5036091"/>
              <a:chExt cx="8955015" cy="74892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5ECE67D-D70D-4415-8B94-7257B4CE7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27923" y="5106787"/>
                <a:ext cx="8955015" cy="67061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2D03F28-C21E-488C-A735-F6DC46059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5641" y="5106787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CA90A85-405D-4423-B518-82D36B9E6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4252" y="5106787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325A554-635E-4B5A-965A-69A671851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675" y="5106787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31" name="LsmAD">
                <a:extLst>
                  <a:ext uri="{FF2B5EF4-FFF2-40B4-BE49-F238E27FC236}">
                    <a16:creationId xmlns:a16="http://schemas.microsoft.com/office/drawing/2014/main" id="{8DF5A138-A55C-4EB2-B92C-3EDAEEDE5C92}"/>
                  </a:ext>
                </a:extLst>
              </p:cNvPr>
              <p:cNvSpPr txBox="1"/>
              <p:nvPr/>
            </p:nvSpPr>
            <p:spPr>
              <a:xfrm>
                <a:off x="5776087" y="5036091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LsmAD">
                <a:extLst>
                  <a:ext uri="{FF2B5EF4-FFF2-40B4-BE49-F238E27FC236}">
                    <a16:creationId xmlns:a16="http://schemas.microsoft.com/office/drawing/2014/main" id="{4A5EF3A1-9012-4A55-AAAD-FCE990830540}"/>
                  </a:ext>
                </a:extLst>
              </p:cNvPr>
              <p:cNvSpPr txBox="1"/>
              <p:nvPr/>
            </p:nvSpPr>
            <p:spPr>
              <a:xfrm>
                <a:off x="2343771" y="5175356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66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LsmAD">
                <a:extLst>
                  <a:ext uri="{FF2B5EF4-FFF2-40B4-BE49-F238E27FC236}">
                    <a16:creationId xmlns:a16="http://schemas.microsoft.com/office/drawing/2014/main" id="{573599F0-0A2A-4D91-B5C7-72E265D7B769}"/>
                  </a:ext>
                </a:extLst>
              </p:cNvPr>
              <p:cNvSpPr txBox="1"/>
              <p:nvPr/>
            </p:nvSpPr>
            <p:spPr>
              <a:xfrm>
                <a:off x="9434840" y="5187102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528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1313 AA">
              <a:extLst>
                <a:ext uri="{FF2B5EF4-FFF2-40B4-BE49-F238E27FC236}">
                  <a16:creationId xmlns:a16="http://schemas.microsoft.com/office/drawing/2014/main" id="{BD6CE760-77A9-49BB-8DDE-BCCFCD169C58}"/>
                </a:ext>
              </a:extLst>
            </p:cNvPr>
            <p:cNvSpPr txBox="1"/>
            <p:nvPr/>
          </p:nvSpPr>
          <p:spPr>
            <a:xfrm>
              <a:off x="11393089" y="5257264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538</a:t>
              </a:r>
              <a:r>
                <a:rPr dirty="0"/>
                <a:t> AA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13AECB-7D1A-411D-9A46-0705DDC44D51}"/>
              </a:ext>
            </a:extLst>
          </p:cNvPr>
          <p:cNvGrpSpPr/>
          <p:nvPr/>
        </p:nvGrpSpPr>
        <p:grpSpPr>
          <a:xfrm>
            <a:off x="2351187" y="6268859"/>
            <a:ext cx="10411502" cy="748923"/>
            <a:chOff x="2351187" y="6268859"/>
            <a:chExt cx="10059465" cy="74892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545FE2F-47E6-4271-A873-FB195B4B159D}"/>
                </a:ext>
              </a:extLst>
            </p:cNvPr>
            <p:cNvGrpSpPr/>
            <p:nvPr/>
          </p:nvGrpSpPr>
          <p:grpSpPr>
            <a:xfrm>
              <a:off x="2351187" y="6268859"/>
              <a:ext cx="8955015" cy="748923"/>
              <a:chOff x="2351187" y="6268859"/>
              <a:chExt cx="8955015" cy="748923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77CF49D-531B-4F7F-A4BF-D5242FB26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1187" y="6339555"/>
                <a:ext cx="8955015" cy="67061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5465C83-123B-401A-A92E-C45BA53CC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8905" y="6339555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EF2281D-F903-42CB-ACA4-C15213A84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7516" y="6339555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36E0337-3B25-4163-9903-F18F3D8A9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9939" y="6339555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41" name="LsmAD">
                <a:extLst>
                  <a:ext uri="{FF2B5EF4-FFF2-40B4-BE49-F238E27FC236}">
                    <a16:creationId xmlns:a16="http://schemas.microsoft.com/office/drawing/2014/main" id="{7D90298B-9B78-4D35-A2B4-9CFE1DFDF05E}"/>
                  </a:ext>
                </a:extLst>
              </p:cNvPr>
              <p:cNvSpPr txBox="1"/>
              <p:nvPr/>
            </p:nvSpPr>
            <p:spPr>
              <a:xfrm>
                <a:off x="5899351" y="6268859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LsmAD">
                <a:extLst>
                  <a:ext uri="{FF2B5EF4-FFF2-40B4-BE49-F238E27FC236}">
                    <a16:creationId xmlns:a16="http://schemas.microsoft.com/office/drawing/2014/main" id="{3E34A314-2A9D-4DD4-9A9A-82E11F8D42E0}"/>
                  </a:ext>
                </a:extLst>
              </p:cNvPr>
              <p:cNvSpPr txBox="1"/>
              <p:nvPr/>
            </p:nvSpPr>
            <p:spPr>
              <a:xfrm>
                <a:off x="2467035" y="6408124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48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LsmAD">
                <a:extLst>
                  <a:ext uri="{FF2B5EF4-FFF2-40B4-BE49-F238E27FC236}">
                    <a16:creationId xmlns:a16="http://schemas.microsoft.com/office/drawing/2014/main" id="{6034E0D1-1B78-448F-A27A-A36356F2D198}"/>
                  </a:ext>
                </a:extLst>
              </p:cNvPr>
              <p:cNvSpPr txBox="1"/>
              <p:nvPr/>
            </p:nvSpPr>
            <p:spPr>
              <a:xfrm>
                <a:off x="9558104" y="6419870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511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1313 AA">
              <a:extLst>
                <a:ext uri="{FF2B5EF4-FFF2-40B4-BE49-F238E27FC236}">
                  <a16:creationId xmlns:a16="http://schemas.microsoft.com/office/drawing/2014/main" id="{0DA9E2C7-FBBE-4AA1-81C3-0801460F764C}"/>
                </a:ext>
              </a:extLst>
            </p:cNvPr>
            <p:cNvSpPr txBox="1"/>
            <p:nvPr/>
          </p:nvSpPr>
          <p:spPr>
            <a:xfrm>
              <a:off x="11416790" y="6431888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520</a:t>
              </a:r>
              <a:r>
                <a:rPr dirty="0"/>
                <a:t> AA</a:t>
              </a:r>
            </a:p>
          </p:txBody>
        </p:sp>
      </p:grpSp>
      <p:sp>
        <p:nvSpPr>
          <p:cNvPr id="53" name="Mouse">
            <a:extLst>
              <a:ext uri="{FF2B5EF4-FFF2-40B4-BE49-F238E27FC236}">
                <a16:creationId xmlns:a16="http://schemas.microsoft.com/office/drawing/2014/main" id="{484C46BD-FD14-40B2-8B8C-16ABF31CCAA4}"/>
              </a:ext>
            </a:extLst>
          </p:cNvPr>
          <p:cNvSpPr txBox="1"/>
          <p:nvPr/>
        </p:nvSpPr>
        <p:spPr>
          <a:xfrm>
            <a:off x="72938" y="5159523"/>
            <a:ext cx="22955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3600" i="1" dirty="0"/>
              <a:t>Arabidopsis</a:t>
            </a:r>
            <a:endParaRPr i="1" dirty="0"/>
          </a:p>
        </p:txBody>
      </p:sp>
      <p:sp>
        <p:nvSpPr>
          <p:cNvPr id="55" name="Mouse">
            <a:extLst>
              <a:ext uri="{FF2B5EF4-FFF2-40B4-BE49-F238E27FC236}">
                <a16:creationId xmlns:a16="http://schemas.microsoft.com/office/drawing/2014/main" id="{9C9B5983-06D6-4E64-A898-8D6FFC5DCEFB}"/>
              </a:ext>
            </a:extLst>
          </p:cNvPr>
          <p:cNvSpPr txBox="1"/>
          <p:nvPr/>
        </p:nvSpPr>
        <p:spPr>
          <a:xfrm>
            <a:off x="122958" y="6339555"/>
            <a:ext cx="213199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3600" i="1" dirty="0"/>
              <a:t>Drosophila</a:t>
            </a:r>
            <a:endParaRPr i="1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6FEBBFB-6ACA-4BC7-A874-AC1C22607BED}"/>
              </a:ext>
            </a:extLst>
          </p:cNvPr>
          <p:cNvGrpSpPr/>
          <p:nvPr/>
        </p:nvGrpSpPr>
        <p:grpSpPr>
          <a:xfrm>
            <a:off x="2322221" y="7266123"/>
            <a:ext cx="10027492" cy="748923"/>
            <a:chOff x="2322221" y="7266123"/>
            <a:chExt cx="10027492" cy="74892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D87FEDF-431F-4C40-9580-1CFBCBDC2E47}"/>
                </a:ext>
              </a:extLst>
            </p:cNvPr>
            <p:cNvGrpSpPr/>
            <p:nvPr/>
          </p:nvGrpSpPr>
          <p:grpSpPr>
            <a:xfrm>
              <a:off x="2322221" y="7266123"/>
              <a:ext cx="8955015" cy="748923"/>
              <a:chOff x="2322221" y="7266123"/>
              <a:chExt cx="8955015" cy="748923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14B3503-2581-4AAD-B5A5-826B1FA8B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2221" y="7336819"/>
                <a:ext cx="8955015" cy="67061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782CE25-8DC0-49A6-BCD7-8E0DD05AC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9939" y="7336819"/>
                <a:ext cx="7924819" cy="67061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7A8C324-14D0-44A3-BBF1-AF4A4E039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8550" y="7336819"/>
                <a:ext cx="1409988" cy="67061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B5A7E16-286A-4F10-837A-53DE48090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0973" y="7336819"/>
                <a:ext cx="1595687" cy="670618"/>
              </a:xfrm>
              <a:prstGeom prst="rect">
                <a:avLst/>
              </a:prstGeom>
            </p:spPr>
          </p:pic>
          <p:sp>
            <p:nvSpPr>
              <p:cNvPr id="50" name="LsmAD">
                <a:extLst>
                  <a:ext uri="{FF2B5EF4-FFF2-40B4-BE49-F238E27FC236}">
                    <a16:creationId xmlns:a16="http://schemas.microsoft.com/office/drawing/2014/main" id="{A7409CE2-A204-43BF-8C95-42E3DE6A1979}"/>
                  </a:ext>
                </a:extLst>
              </p:cNvPr>
              <p:cNvSpPr txBox="1"/>
              <p:nvPr/>
            </p:nvSpPr>
            <p:spPr>
              <a:xfrm>
                <a:off x="5870385" y="7266123"/>
                <a:ext cx="1748098" cy="748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dirty="0" err="1">
                    <a:solidFill>
                      <a:schemeClr val="bg1"/>
                    </a:solidFill>
                  </a:rPr>
                  <a:t>Aldedh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LsmAD">
                <a:extLst>
                  <a:ext uri="{FF2B5EF4-FFF2-40B4-BE49-F238E27FC236}">
                    <a16:creationId xmlns:a16="http://schemas.microsoft.com/office/drawing/2014/main" id="{2D4473B0-E852-47A0-9F46-F89DA92232EB}"/>
                  </a:ext>
                </a:extLst>
              </p:cNvPr>
              <p:cNvSpPr txBox="1"/>
              <p:nvPr/>
            </p:nvSpPr>
            <p:spPr>
              <a:xfrm>
                <a:off x="2438069" y="7405388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42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LsmAD">
                <a:extLst>
                  <a:ext uri="{FF2B5EF4-FFF2-40B4-BE49-F238E27FC236}">
                    <a16:creationId xmlns:a16="http://schemas.microsoft.com/office/drawing/2014/main" id="{531F0E98-AB98-46EF-966C-E30986EFA0A2}"/>
                  </a:ext>
                </a:extLst>
              </p:cNvPr>
              <p:cNvSpPr txBox="1"/>
              <p:nvPr/>
            </p:nvSpPr>
            <p:spPr>
              <a:xfrm>
                <a:off x="9529138" y="7417134"/>
                <a:ext cx="1748098" cy="5334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4200" b="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</a:rPr>
                  <a:t>505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1313 AA">
              <a:extLst>
                <a:ext uri="{FF2B5EF4-FFF2-40B4-BE49-F238E27FC236}">
                  <a16:creationId xmlns:a16="http://schemas.microsoft.com/office/drawing/2014/main" id="{DCEBAF70-F3C9-450E-9076-F25C0F9337F3}"/>
                </a:ext>
              </a:extLst>
            </p:cNvPr>
            <p:cNvSpPr txBox="1"/>
            <p:nvPr/>
          </p:nvSpPr>
          <p:spPr>
            <a:xfrm>
              <a:off x="11355851" y="7470621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514</a:t>
              </a:r>
              <a:r>
                <a:rPr dirty="0"/>
                <a:t> AA</a:t>
              </a:r>
            </a:p>
          </p:txBody>
        </p:sp>
      </p:grpSp>
      <p:sp>
        <p:nvSpPr>
          <p:cNvPr id="64" name="Mouse">
            <a:extLst>
              <a:ext uri="{FF2B5EF4-FFF2-40B4-BE49-F238E27FC236}">
                <a16:creationId xmlns:a16="http://schemas.microsoft.com/office/drawing/2014/main" id="{884FF340-25E7-49AC-8363-F509B2E5E81D}"/>
              </a:ext>
            </a:extLst>
          </p:cNvPr>
          <p:cNvSpPr txBox="1"/>
          <p:nvPr/>
        </p:nvSpPr>
        <p:spPr>
          <a:xfrm>
            <a:off x="81200" y="7386356"/>
            <a:ext cx="199734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3600" i="1" dirty="0"/>
              <a:t>C. elegans</a:t>
            </a:r>
            <a:endParaRPr i="1" dirty="0"/>
          </a:p>
        </p:txBody>
      </p:sp>
      <p:sp>
        <p:nvSpPr>
          <p:cNvPr id="65" name="Mouse">
            <a:extLst>
              <a:ext uri="{FF2B5EF4-FFF2-40B4-BE49-F238E27FC236}">
                <a16:creationId xmlns:a16="http://schemas.microsoft.com/office/drawing/2014/main" id="{ACD0AD26-9E5A-488D-B2B0-3328F063F425}"/>
              </a:ext>
            </a:extLst>
          </p:cNvPr>
          <p:cNvSpPr txBox="1"/>
          <p:nvPr/>
        </p:nvSpPr>
        <p:spPr>
          <a:xfrm>
            <a:off x="357653" y="8339142"/>
            <a:ext cx="14891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3600" i="1" dirty="0"/>
              <a:t>D. rerio</a:t>
            </a:r>
            <a:endParaRPr i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C6B133-3538-40D4-9349-5FFFD9D7DEB7}"/>
              </a:ext>
            </a:extLst>
          </p:cNvPr>
          <p:cNvGrpSpPr/>
          <p:nvPr/>
        </p:nvGrpSpPr>
        <p:grpSpPr>
          <a:xfrm>
            <a:off x="2371870" y="8284553"/>
            <a:ext cx="10053594" cy="748923"/>
            <a:chOff x="2371870" y="8284553"/>
            <a:chExt cx="9977843" cy="74892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84477D5-48E9-427A-B57A-087799D1D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870" y="8355249"/>
              <a:ext cx="8955015" cy="67061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21CCFBA-33E2-4D80-B14C-A98C1F854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9588" y="8355249"/>
              <a:ext cx="7924819" cy="67061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9823579-A85C-4FC6-A9CF-3889EFE52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8199" y="8355249"/>
              <a:ext cx="1409988" cy="67061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59F47EF-9E9B-4715-B364-3DFE67599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0622" y="8355249"/>
              <a:ext cx="1595687" cy="670618"/>
            </a:xfrm>
            <a:prstGeom prst="rect">
              <a:avLst/>
            </a:prstGeom>
          </p:spPr>
        </p:pic>
        <p:sp>
          <p:nvSpPr>
            <p:cNvPr id="61" name="LsmAD">
              <a:extLst>
                <a:ext uri="{FF2B5EF4-FFF2-40B4-BE49-F238E27FC236}">
                  <a16:creationId xmlns:a16="http://schemas.microsoft.com/office/drawing/2014/main" id="{4FE753EE-BDFF-4E40-90D7-05D6C8D12258}"/>
                </a:ext>
              </a:extLst>
            </p:cNvPr>
            <p:cNvSpPr txBox="1"/>
            <p:nvPr/>
          </p:nvSpPr>
          <p:spPr>
            <a:xfrm>
              <a:off x="5920034" y="8284553"/>
              <a:ext cx="1748098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Aldedh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2" name="LsmAD">
              <a:extLst>
                <a:ext uri="{FF2B5EF4-FFF2-40B4-BE49-F238E27FC236}">
                  <a16:creationId xmlns:a16="http://schemas.microsoft.com/office/drawing/2014/main" id="{B57F117A-9C5D-4652-87A4-59E2C5B7D4B0}"/>
                </a:ext>
              </a:extLst>
            </p:cNvPr>
            <p:cNvSpPr txBox="1"/>
            <p:nvPr/>
          </p:nvSpPr>
          <p:spPr>
            <a:xfrm>
              <a:off x="2487718" y="8423818"/>
              <a:ext cx="174809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44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3" name="LsmAD">
              <a:extLst>
                <a:ext uri="{FF2B5EF4-FFF2-40B4-BE49-F238E27FC236}">
                  <a16:creationId xmlns:a16="http://schemas.microsoft.com/office/drawing/2014/main" id="{AFE98DDE-34AC-4F08-AB49-B6E848A1075E}"/>
                </a:ext>
              </a:extLst>
            </p:cNvPr>
            <p:cNvSpPr txBox="1"/>
            <p:nvPr/>
          </p:nvSpPr>
          <p:spPr>
            <a:xfrm>
              <a:off x="9578787" y="8435564"/>
              <a:ext cx="174809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4200"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507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6" name="1313 AA">
              <a:extLst>
                <a:ext uri="{FF2B5EF4-FFF2-40B4-BE49-F238E27FC236}">
                  <a16:creationId xmlns:a16="http://schemas.microsoft.com/office/drawing/2014/main" id="{2816DEF1-6F98-4BFB-B6B1-67DEACFFBD9F}"/>
                </a:ext>
              </a:extLst>
            </p:cNvPr>
            <p:cNvSpPr txBox="1"/>
            <p:nvPr/>
          </p:nvSpPr>
          <p:spPr>
            <a:xfrm>
              <a:off x="11355851" y="8458127"/>
              <a:ext cx="993862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516</a:t>
              </a:r>
              <a:r>
                <a:rPr dirty="0"/>
                <a:t> AA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A831316-9592-4AB2-9C29-CE5347C30F04}"/>
              </a:ext>
            </a:extLst>
          </p:cNvPr>
          <p:cNvSpPr txBox="1"/>
          <p:nvPr/>
        </p:nvSpPr>
        <p:spPr>
          <a:xfrm>
            <a:off x="1625443" y="581581"/>
            <a:ext cx="1022733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/>
                <a:cs typeface="Dubai Medium" panose="020B0603030403030204" pitchFamily="34" charset="-78"/>
              </a:rPr>
              <a:t>ALDH2 </a:t>
            </a:r>
            <a:r>
              <a:rPr lang="en-US" sz="4400" b="1" dirty="0">
                <a:solidFill>
                  <a:schemeClr val="tx1"/>
                </a:solidFill>
                <a:latin typeface="Avenir Next"/>
                <a:cs typeface="Dubai Medium" panose="020B0603030403030204" pitchFamily="34" charset="-78"/>
              </a:rPr>
              <a:t>has one domain that assists with its main function of aldehyde dehydrogenase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Tx/>
              <a:latin typeface="Avenir Next"/>
              <a:cs typeface="Dubai Medium" panose="020B0603030403030204" pitchFamily="34" charset="-7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8721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3925</TotalTime>
  <Words>498</Words>
  <Application>Microsoft Office PowerPoint</Application>
  <PresentationFormat>Custom</PresentationFormat>
  <Paragraphs>120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Narrow</vt:lpstr>
      <vt:lpstr>Avenir Next</vt:lpstr>
      <vt:lpstr>Calibri</vt:lpstr>
      <vt:lpstr>Calibri Light</vt:lpstr>
      <vt:lpstr>Gill Sans</vt:lpstr>
      <vt:lpstr>Helvetica Neue</vt:lpstr>
      <vt:lpstr>Office Theme</vt:lpstr>
      <vt:lpstr>Alcohol Intolerance (ALDH2)</vt:lpstr>
      <vt:lpstr>Alcohol metabolism</vt:lpstr>
      <vt:lpstr>What is Alcohol Intolerance?</vt:lpstr>
      <vt:lpstr>What are the symptoms of Alcohol Intolerance?</vt:lpstr>
      <vt:lpstr>Mutation in ALDH2</vt:lpstr>
      <vt:lpstr>ALDH2 codominant expression</vt:lpstr>
      <vt:lpstr>What do heterozygous ALDH2 mutants do with acetaldehyde?</vt:lpstr>
      <vt:lpstr>Do other proteins impact alcohol metabolism in homozygous mutants?</vt:lpstr>
      <vt:lpstr>PowerPoint Presentation</vt:lpstr>
      <vt:lpstr>How are the ALDH2 homologs related?</vt:lpstr>
      <vt:lpstr>What model organism should be used?</vt:lpstr>
      <vt:lpstr>Primary goal</vt:lpstr>
      <vt:lpstr>Aim 1: Determine conserved amino acids essential for ALDH2 function</vt:lpstr>
      <vt:lpstr>Aim 1: Determine conserved amino acids essential for ALDH2 function</vt:lpstr>
      <vt:lpstr>Aim 1: Determine conserved amino acids essential for ALDH2 function</vt:lpstr>
      <vt:lpstr>Aim 2: What genes are differentially expressed in ALDH2 mutants?</vt:lpstr>
      <vt:lpstr>Aim 2: What genes are differentially expressed in ALDH2 mutants?</vt:lpstr>
      <vt:lpstr>Aim 2: What genes are differentially expressed in ALDH2 mutants?</vt:lpstr>
      <vt:lpstr>Aim 3: What other proteins interact with ALDH2?</vt:lpstr>
      <vt:lpstr>Aim 3: What other proteins interact with ALDH2?</vt:lpstr>
      <vt:lpstr>Aim 3: What other proteins interact with ALDH2?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Ataxin-2 is a conserved RNA Binding Protein</dc:title>
  <dc:creator>Chris Stein</dc:creator>
  <cp:lastModifiedBy>Chris Stein</cp:lastModifiedBy>
  <cp:revision>59</cp:revision>
  <dcterms:modified xsi:type="dcterms:W3CDTF">2020-04-06T01:21:40Z</dcterms:modified>
</cp:coreProperties>
</file>